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302" r:id="rId7"/>
    <p:sldId id="273" r:id="rId8"/>
    <p:sldId id="274" r:id="rId9"/>
    <p:sldId id="275" r:id="rId10"/>
    <p:sldId id="276" r:id="rId11"/>
    <p:sldId id="277" r:id="rId12"/>
    <p:sldId id="278" r:id="rId13"/>
    <p:sldId id="279" r:id="rId14"/>
    <p:sldId id="28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8" r:id="rId43"/>
    <p:sldId id="299" r:id="rId44"/>
    <p:sldId id="300" r:id="rId45"/>
    <p:sldId id="301" r:id="rId46"/>
    <p:sldId id="296" r:id="rId47"/>
    <p:sldId id="297"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76" d="100"/>
          <a:sy n="76" d="100"/>
        </p:scale>
        <p:origin x="16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1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357F8-1732-4C27-8AD9-51DBB5EB62F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413A4A-CFA3-4891-BA1B-7D43B1A16700}">
      <dgm:prSet/>
      <dgm:spPr/>
      <dgm:t>
        <a:bodyPr/>
        <a:lstStyle/>
        <a:p>
          <a:pPr>
            <a:lnSpc>
              <a:spcPct val="100000"/>
            </a:lnSpc>
            <a:defRPr cap="all"/>
          </a:pPr>
          <a:r>
            <a:rPr lang="en-US"/>
            <a:t>The above list is just small sampling, there are many more!</a:t>
          </a:r>
        </a:p>
      </dgm:t>
    </dgm:pt>
    <dgm:pt modelId="{D22CC189-0141-4C98-BDB7-A0BC954603C2}" type="parTrans" cxnId="{57207BB2-A6C0-43A1-AF9B-C47F99B4B8E8}">
      <dgm:prSet/>
      <dgm:spPr/>
      <dgm:t>
        <a:bodyPr/>
        <a:lstStyle/>
        <a:p>
          <a:endParaRPr lang="en-US"/>
        </a:p>
      </dgm:t>
    </dgm:pt>
    <dgm:pt modelId="{30A67E80-0BBD-4AD5-9760-0E25BA36A923}" type="sibTrans" cxnId="{57207BB2-A6C0-43A1-AF9B-C47F99B4B8E8}">
      <dgm:prSet/>
      <dgm:spPr/>
      <dgm:t>
        <a:bodyPr/>
        <a:lstStyle/>
        <a:p>
          <a:endParaRPr lang="en-US"/>
        </a:p>
      </dgm:t>
    </dgm:pt>
    <dgm:pt modelId="{5B8BD743-3323-45BD-9744-913EFE231BBF}">
      <dgm:prSet/>
      <dgm:spPr/>
      <dgm:t>
        <a:bodyPr/>
        <a:lstStyle/>
        <a:p>
          <a:pPr>
            <a:lnSpc>
              <a:spcPct val="100000"/>
            </a:lnSpc>
            <a:defRPr cap="all"/>
          </a:pPr>
          <a:r>
            <a:rPr lang="en-US" b="1"/>
            <a:t>What could be some potential use of data science in high school?</a:t>
          </a:r>
          <a:endParaRPr lang="en-US"/>
        </a:p>
      </dgm:t>
    </dgm:pt>
    <dgm:pt modelId="{581458B8-21DC-489A-BED5-9A5760936F2E}" type="parTrans" cxnId="{6B0DD507-EC64-4651-92A4-D09E9CCA439B}">
      <dgm:prSet/>
      <dgm:spPr/>
      <dgm:t>
        <a:bodyPr/>
        <a:lstStyle/>
        <a:p>
          <a:endParaRPr lang="en-US"/>
        </a:p>
      </dgm:t>
    </dgm:pt>
    <dgm:pt modelId="{EC1CF080-0CB7-4863-8F44-7ABDA6D89381}" type="sibTrans" cxnId="{6B0DD507-EC64-4651-92A4-D09E9CCA439B}">
      <dgm:prSet/>
      <dgm:spPr/>
      <dgm:t>
        <a:bodyPr/>
        <a:lstStyle/>
        <a:p>
          <a:endParaRPr lang="en-US"/>
        </a:p>
      </dgm:t>
    </dgm:pt>
    <dgm:pt modelId="{18B81CFB-B0EC-42CA-9439-E568E806F523}" type="pres">
      <dgm:prSet presAssocID="{A5A357F8-1732-4C27-8AD9-51DBB5EB62F0}" presName="root" presStyleCnt="0">
        <dgm:presLayoutVars>
          <dgm:dir/>
          <dgm:resizeHandles val="exact"/>
        </dgm:presLayoutVars>
      </dgm:prSet>
      <dgm:spPr/>
    </dgm:pt>
    <dgm:pt modelId="{1844B9C1-8A64-4CBF-B481-352BC3466564}" type="pres">
      <dgm:prSet presAssocID="{AB413A4A-CFA3-4891-BA1B-7D43B1A16700}" presName="compNode" presStyleCnt="0"/>
      <dgm:spPr/>
    </dgm:pt>
    <dgm:pt modelId="{BC35510E-9293-4141-AD6A-BC3FC044BE7B}" type="pres">
      <dgm:prSet presAssocID="{AB413A4A-CFA3-4891-BA1B-7D43B1A16700}" presName="iconBgRect" presStyleLbl="bgShp" presStyleIdx="0" presStyleCnt="2"/>
      <dgm:spPr/>
    </dgm:pt>
    <dgm:pt modelId="{0667CD02-4A2A-4439-B229-5DAC9E535EA8}" type="pres">
      <dgm:prSet presAssocID="{AB413A4A-CFA3-4891-BA1B-7D43B1A167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28329487-EB95-4D3D-A75E-7C221B83F451}" type="pres">
      <dgm:prSet presAssocID="{AB413A4A-CFA3-4891-BA1B-7D43B1A16700}" presName="spaceRect" presStyleCnt="0"/>
      <dgm:spPr/>
    </dgm:pt>
    <dgm:pt modelId="{117272D6-B268-44B0-BAB1-97D4FCCBA0AB}" type="pres">
      <dgm:prSet presAssocID="{AB413A4A-CFA3-4891-BA1B-7D43B1A16700}" presName="textRect" presStyleLbl="revTx" presStyleIdx="0" presStyleCnt="2">
        <dgm:presLayoutVars>
          <dgm:chMax val="1"/>
          <dgm:chPref val="1"/>
        </dgm:presLayoutVars>
      </dgm:prSet>
      <dgm:spPr/>
    </dgm:pt>
    <dgm:pt modelId="{6C709C41-CED8-428E-94BE-B7FCE2EBA2B3}" type="pres">
      <dgm:prSet presAssocID="{30A67E80-0BBD-4AD5-9760-0E25BA36A923}" presName="sibTrans" presStyleCnt="0"/>
      <dgm:spPr/>
    </dgm:pt>
    <dgm:pt modelId="{506DF291-8B0D-44F3-84C6-81E3629C652C}" type="pres">
      <dgm:prSet presAssocID="{5B8BD743-3323-45BD-9744-913EFE231BBF}" presName="compNode" presStyleCnt="0"/>
      <dgm:spPr/>
    </dgm:pt>
    <dgm:pt modelId="{36B6E1E4-CFC0-48F0-AB1A-B28A805A1011}" type="pres">
      <dgm:prSet presAssocID="{5B8BD743-3323-45BD-9744-913EFE231BBF}" presName="iconBgRect" presStyleLbl="bgShp" presStyleIdx="1" presStyleCnt="2"/>
      <dgm:spPr/>
    </dgm:pt>
    <dgm:pt modelId="{6934DC29-E9F2-45FD-B067-F3D95AAA6A8E}" type="pres">
      <dgm:prSet presAssocID="{5B8BD743-3323-45BD-9744-913EFE231B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72B66BC-0812-479C-B760-1BE1AEF8BE6D}" type="pres">
      <dgm:prSet presAssocID="{5B8BD743-3323-45BD-9744-913EFE231BBF}" presName="spaceRect" presStyleCnt="0"/>
      <dgm:spPr/>
    </dgm:pt>
    <dgm:pt modelId="{E9200E28-9FA3-4720-B6A6-CFDA72FC38CA}" type="pres">
      <dgm:prSet presAssocID="{5B8BD743-3323-45BD-9744-913EFE231BBF}" presName="textRect" presStyleLbl="revTx" presStyleIdx="1" presStyleCnt="2">
        <dgm:presLayoutVars>
          <dgm:chMax val="1"/>
          <dgm:chPref val="1"/>
        </dgm:presLayoutVars>
      </dgm:prSet>
      <dgm:spPr/>
    </dgm:pt>
  </dgm:ptLst>
  <dgm:cxnLst>
    <dgm:cxn modelId="{BC3CBD03-F0C7-48B1-8E54-B7AD25F26AD9}" type="presOf" srcId="{5B8BD743-3323-45BD-9744-913EFE231BBF}" destId="{E9200E28-9FA3-4720-B6A6-CFDA72FC38CA}" srcOrd="0" destOrd="0" presId="urn:microsoft.com/office/officeart/2018/5/layout/IconCircleLabelList"/>
    <dgm:cxn modelId="{6B0DD507-EC64-4651-92A4-D09E9CCA439B}" srcId="{A5A357F8-1732-4C27-8AD9-51DBB5EB62F0}" destId="{5B8BD743-3323-45BD-9744-913EFE231BBF}" srcOrd="1" destOrd="0" parTransId="{581458B8-21DC-489A-BED5-9A5760936F2E}" sibTransId="{EC1CF080-0CB7-4863-8F44-7ABDA6D89381}"/>
    <dgm:cxn modelId="{0898E361-B69C-4676-884E-9FEF6D235402}" type="presOf" srcId="{AB413A4A-CFA3-4891-BA1B-7D43B1A16700}" destId="{117272D6-B268-44B0-BAB1-97D4FCCBA0AB}" srcOrd="0" destOrd="0" presId="urn:microsoft.com/office/officeart/2018/5/layout/IconCircleLabelList"/>
    <dgm:cxn modelId="{03650989-EFD2-4282-AEE4-0AE168789604}" type="presOf" srcId="{A5A357F8-1732-4C27-8AD9-51DBB5EB62F0}" destId="{18B81CFB-B0EC-42CA-9439-E568E806F523}" srcOrd="0" destOrd="0" presId="urn:microsoft.com/office/officeart/2018/5/layout/IconCircleLabelList"/>
    <dgm:cxn modelId="{57207BB2-A6C0-43A1-AF9B-C47F99B4B8E8}" srcId="{A5A357F8-1732-4C27-8AD9-51DBB5EB62F0}" destId="{AB413A4A-CFA3-4891-BA1B-7D43B1A16700}" srcOrd="0" destOrd="0" parTransId="{D22CC189-0141-4C98-BDB7-A0BC954603C2}" sibTransId="{30A67E80-0BBD-4AD5-9760-0E25BA36A923}"/>
    <dgm:cxn modelId="{DE4D63E2-C9C7-4C5E-9DC4-36624E643D7E}" type="presParOf" srcId="{18B81CFB-B0EC-42CA-9439-E568E806F523}" destId="{1844B9C1-8A64-4CBF-B481-352BC3466564}" srcOrd="0" destOrd="0" presId="urn:microsoft.com/office/officeart/2018/5/layout/IconCircleLabelList"/>
    <dgm:cxn modelId="{447B49C7-16D2-4247-A646-4EDAC3676AB2}" type="presParOf" srcId="{1844B9C1-8A64-4CBF-B481-352BC3466564}" destId="{BC35510E-9293-4141-AD6A-BC3FC044BE7B}" srcOrd="0" destOrd="0" presId="urn:microsoft.com/office/officeart/2018/5/layout/IconCircleLabelList"/>
    <dgm:cxn modelId="{1D5E8003-4BA0-4011-88C8-671EEBB9B669}" type="presParOf" srcId="{1844B9C1-8A64-4CBF-B481-352BC3466564}" destId="{0667CD02-4A2A-4439-B229-5DAC9E535EA8}" srcOrd="1" destOrd="0" presId="urn:microsoft.com/office/officeart/2018/5/layout/IconCircleLabelList"/>
    <dgm:cxn modelId="{13A4C9AF-0B2B-4FC1-82BE-278FB0C3501B}" type="presParOf" srcId="{1844B9C1-8A64-4CBF-B481-352BC3466564}" destId="{28329487-EB95-4D3D-A75E-7C221B83F451}" srcOrd="2" destOrd="0" presId="urn:microsoft.com/office/officeart/2018/5/layout/IconCircleLabelList"/>
    <dgm:cxn modelId="{89BA2428-054F-4C87-818F-E048E20D7B30}" type="presParOf" srcId="{1844B9C1-8A64-4CBF-B481-352BC3466564}" destId="{117272D6-B268-44B0-BAB1-97D4FCCBA0AB}" srcOrd="3" destOrd="0" presId="urn:microsoft.com/office/officeart/2018/5/layout/IconCircleLabelList"/>
    <dgm:cxn modelId="{EB3977D8-2C3A-421D-8D56-CE730F784AE2}" type="presParOf" srcId="{18B81CFB-B0EC-42CA-9439-E568E806F523}" destId="{6C709C41-CED8-428E-94BE-B7FCE2EBA2B3}" srcOrd="1" destOrd="0" presId="urn:microsoft.com/office/officeart/2018/5/layout/IconCircleLabelList"/>
    <dgm:cxn modelId="{CBB2E9EC-20A3-4B0D-96A0-AE0BD95129AB}" type="presParOf" srcId="{18B81CFB-B0EC-42CA-9439-E568E806F523}" destId="{506DF291-8B0D-44F3-84C6-81E3629C652C}" srcOrd="2" destOrd="0" presId="urn:microsoft.com/office/officeart/2018/5/layout/IconCircleLabelList"/>
    <dgm:cxn modelId="{9874DFDC-BBF3-4E57-A437-A5DDD4E6A1AB}" type="presParOf" srcId="{506DF291-8B0D-44F3-84C6-81E3629C652C}" destId="{36B6E1E4-CFC0-48F0-AB1A-B28A805A1011}" srcOrd="0" destOrd="0" presId="urn:microsoft.com/office/officeart/2018/5/layout/IconCircleLabelList"/>
    <dgm:cxn modelId="{9AFBEBFF-0CB6-434E-827A-0F6F4EA098AA}" type="presParOf" srcId="{506DF291-8B0D-44F3-84C6-81E3629C652C}" destId="{6934DC29-E9F2-45FD-B067-F3D95AAA6A8E}" srcOrd="1" destOrd="0" presId="urn:microsoft.com/office/officeart/2018/5/layout/IconCircleLabelList"/>
    <dgm:cxn modelId="{57FA2724-0DCA-4D55-90AC-867D2A827CD5}" type="presParOf" srcId="{506DF291-8B0D-44F3-84C6-81E3629C652C}" destId="{B72B66BC-0812-479C-B760-1BE1AEF8BE6D}" srcOrd="2" destOrd="0" presId="urn:microsoft.com/office/officeart/2018/5/layout/IconCircleLabelList"/>
    <dgm:cxn modelId="{C7A61D74-EB72-493D-9CCD-E7BE0EC55C26}" type="presParOf" srcId="{506DF291-8B0D-44F3-84C6-81E3629C652C}" destId="{E9200E28-9FA3-4720-B6A6-CFDA72FC38C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4F2B6C-7A62-4F9B-AEBC-0B1599637CF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ADEB66E-7197-491E-962C-C4261FAE817F}">
      <dgm:prSet/>
      <dgm:spPr/>
      <dgm:t>
        <a:bodyPr/>
        <a:lstStyle/>
        <a:p>
          <a:r>
            <a:rPr lang="en-US" b="1"/>
            <a:t>What is the difference between data scientist and data engineer?</a:t>
          </a:r>
          <a:endParaRPr lang="en-US"/>
        </a:p>
      </dgm:t>
    </dgm:pt>
    <dgm:pt modelId="{CE457BA6-8C8D-44B0-88CF-B6416D563602}" type="parTrans" cxnId="{29437E7B-AA24-4D08-8C91-E874217BB627}">
      <dgm:prSet/>
      <dgm:spPr/>
      <dgm:t>
        <a:bodyPr/>
        <a:lstStyle/>
        <a:p>
          <a:endParaRPr lang="en-US"/>
        </a:p>
      </dgm:t>
    </dgm:pt>
    <dgm:pt modelId="{D180D44A-087B-41EA-8AD6-A9E2EF49A33B}" type="sibTrans" cxnId="{29437E7B-AA24-4D08-8C91-E874217BB627}">
      <dgm:prSet/>
      <dgm:spPr/>
      <dgm:t>
        <a:bodyPr/>
        <a:lstStyle/>
        <a:p>
          <a:endParaRPr lang="en-US"/>
        </a:p>
      </dgm:t>
    </dgm:pt>
    <dgm:pt modelId="{DFDCBEBA-9568-4022-851F-B8F0743CBADE}">
      <dgm:prSet/>
      <dgm:spPr/>
      <dgm:t>
        <a:bodyPr/>
        <a:lstStyle/>
        <a:p>
          <a:r>
            <a:rPr lang="en-US"/>
            <a:t>a) Data scientists focus on data analysis and modeling, while data engineers focus on data infrastructure and tools </a:t>
          </a:r>
        </a:p>
      </dgm:t>
    </dgm:pt>
    <dgm:pt modelId="{48370A4C-756B-4A42-BEEA-0B6CEA4F7E81}" type="parTrans" cxnId="{4DDB3FD4-4123-4828-995F-D8ECC9939215}">
      <dgm:prSet/>
      <dgm:spPr/>
      <dgm:t>
        <a:bodyPr/>
        <a:lstStyle/>
        <a:p>
          <a:endParaRPr lang="en-US"/>
        </a:p>
      </dgm:t>
    </dgm:pt>
    <dgm:pt modelId="{6FC7C855-D151-46FA-A271-FDF2812BB8E0}" type="sibTrans" cxnId="{4DDB3FD4-4123-4828-995F-D8ECC9939215}">
      <dgm:prSet/>
      <dgm:spPr/>
      <dgm:t>
        <a:bodyPr/>
        <a:lstStyle/>
        <a:p>
          <a:endParaRPr lang="en-US"/>
        </a:p>
      </dgm:t>
    </dgm:pt>
    <dgm:pt modelId="{E36F44DF-B448-4B31-9F56-5EB01BC2B742}">
      <dgm:prSet/>
      <dgm:spPr/>
      <dgm:t>
        <a:bodyPr/>
        <a:lstStyle/>
        <a:p>
          <a:r>
            <a:rPr lang="en-US"/>
            <a:t>b) Data scientists focus on data storage, while data engineers focus on data analysis </a:t>
          </a:r>
        </a:p>
      </dgm:t>
    </dgm:pt>
    <dgm:pt modelId="{9D8676B9-2EB0-4852-981F-9234ADF56CEB}" type="parTrans" cxnId="{5FA52950-B5B2-411D-BE17-3A7835E4C8C6}">
      <dgm:prSet/>
      <dgm:spPr/>
      <dgm:t>
        <a:bodyPr/>
        <a:lstStyle/>
        <a:p>
          <a:endParaRPr lang="en-US"/>
        </a:p>
      </dgm:t>
    </dgm:pt>
    <dgm:pt modelId="{89FE67E5-B05F-46C7-90BC-CC5346B820F1}" type="sibTrans" cxnId="{5FA52950-B5B2-411D-BE17-3A7835E4C8C6}">
      <dgm:prSet/>
      <dgm:spPr/>
      <dgm:t>
        <a:bodyPr/>
        <a:lstStyle/>
        <a:p>
          <a:endParaRPr lang="en-US"/>
        </a:p>
      </dgm:t>
    </dgm:pt>
    <dgm:pt modelId="{BD1B8481-E0D9-4D7D-9690-C869740D51F0}">
      <dgm:prSet/>
      <dgm:spPr/>
      <dgm:t>
        <a:bodyPr/>
        <a:lstStyle/>
        <a:p>
          <a:r>
            <a:rPr lang="en-US"/>
            <a:t>c) Data scientists focus on data visualization, while data engineers focus on data modeling </a:t>
          </a:r>
        </a:p>
      </dgm:t>
    </dgm:pt>
    <dgm:pt modelId="{BDF6288B-E63A-4FFA-B8F9-DD9E16A82DCB}" type="parTrans" cxnId="{0E1A8A87-6728-4059-A2BF-F64DB642F97C}">
      <dgm:prSet/>
      <dgm:spPr/>
      <dgm:t>
        <a:bodyPr/>
        <a:lstStyle/>
        <a:p>
          <a:endParaRPr lang="en-US"/>
        </a:p>
      </dgm:t>
    </dgm:pt>
    <dgm:pt modelId="{D03E86C7-05BE-4CD9-A612-538F42A71613}" type="sibTrans" cxnId="{0E1A8A87-6728-4059-A2BF-F64DB642F97C}">
      <dgm:prSet/>
      <dgm:spPr/>
      <dgm:t>
        <a:bodyPr/>
        <a:lstStyle/>
        <a:p>
          <a:endParaRPr lang="en-US"/>
        </a:p>
      </dgm:t>
    </dgm:pt>
    <dgm:pt modelId="{104CBEB9-E6E8-43E0-AFE4-7CA4002FDA02}">
      <dgm:prSet/>
      <dgm:spPr/>
      <dgm:t>
        <a:bodyPr/>
        <a:lstStyle/>
        <a:p>
          <a:r>
            <a:rPr lang="en-US"/>
            <a:t>d) Data scientists focus on machine learning, while data engineers focus on statistics</a:t>
          </a:r>
        </a:p>
      </dgm:t>
    </dgm:pt>
    <dgm:pt modelId="{4CDA161F-5C5B-4ECB-9070-1CA2212775C9}" type="parTrans" cxnId="{25B1DF15-6838-4A93-9610-3085B6EDBC16}">
      <dgm:prSet/>
      <dgm:spPr/>
      <dgm:t>
        <a:bodyPr/>
        <a:lstStyle/>
        <a:p>
          <a:endParaRPr lang="en-US"/>
        </a:p>
      </dgm:t>
    </dgm:pt>
    <dgm:pt modelId="{DF1130F5-5817-40D2-86EC-47AD6E5C33AB}" type="sibTrans" cxnId="{25B1DF15-6838-4A93-9610-3085B6EDBC16}">
      <dgm:prSet/>
      <dgm:spPr/>
      <dgm:t>
        <a:bodyPr/>
        <a:lstStyle/>
        <a:p>
          <a:endParaRPr lang="en-US"/>
        </a:p>
      </dgm:t>
    </dgm:pt>
    <dgm:pt modelId="{98982C45-4A58-48B3-8978-5E67B8216146}" type="pres">
      <dgm:prSet presAssocID="{BD4F2B6C-7A62-4F9B-AEBC-0B1599637CFB}" presName="linear" presStyleCnt="0">
        <dgm:presLayoutVars>
          <dgm:animLvl val="lvl"/>
          <dgm:resizeHandles val="exact"/>
        </dgm:presLayoutVars>
      </dgm:prSet>
      <dgm:spPr/>
    </dgm:pt>
    <dgm:pt modelId="{2D61FD9A-92F4-4CA2-A7AB-019C349CF3D7}" type="pres">
      <dgm:prSet presAssocID="{FADEB66E-7197-491E-962C-C4261FAE817F}" presName="parentText" presStyleLbl="node1" presStyleIdx="0" presStyleCnt="5">
        <dgm:presLayoutVars>
          <dgm:chMax val="0"/>
          <dgm:bulletEnabled val="1"/>
        </dgm:presLayoutVars>
      </dgm:prSet>
      <dgm:spPr/>
    </dgm:pt>
    <dgm:pt modelId="{6E850A1D-4601-4017-B6E0-5BFA3751FC14}" type="pres">
      <dgm:prSet presAssocID="{D180D44A-087B-41EA-8AD6-A9E2EF49A33B}" presName="spacer" presStyleCnt="0"/>
      <dgm:spPr/>
    </dgm:pt>
    <dgm:pt modelId="{AFE59B3B-5D6C-48EA-970D-9C4936F009DE}" type="pres">
      <dgm:prSet presAssocID="{DFDCBEBA-9568-4022-851F-B8F0743CBADE}" presName="parentText" presStyleLbl="node1" presStyleIdx="1" presStyleCnt="5">
        <dgm:presLayoutVars>
          <dgm:chMax val="0"/>
          <dgm:bulletEnabled val="1"/>
        </dgm:presLayoutVars>
      </dgm:prSet>
      <dgm:spPr/>
    </dgm:pt>
    <dgm:pt modelId="{6D0A3070-2F28-437A-BD73-EE8B2E967CDB}" type="pres">
      <dgm:prSet presAssocID="{6FC7C855-D151-46FA-A271-FDF2812BB8E0}" presName="spacer" presStyleCnt="0"/>
      <dgm:spPr/>
    </dgm:pt>
    <dgm:pt modelId="{DCFE967F-80F5-4274-A067-D52DF9730C20}" type="pres">
      <dgm:prSet presAssocID="{E36F44DF-B448-4B31-9F56-5EB01BC2B742}" presName="parentText" presStyleLbl="node1" presStyleIdx="2" presStyleCnt="5">
        <dgm:presLayoutVars>
          <dgm:chMax val="0"/>
          <dgm:bulletEnabled val="1"/>
        </dgm:presLayoutVars>
      </dgm:prSet>
      <dgm:spPr/>
    </dgm:pt>
    <dgm:pt modelId="{985E724D-793B-43B6-AFFA-B47294F7D0DE}" type="pres">
      <dgm:prSet presAssocID="{89FE67E5-B05F-46C7-90BC-CC5346B820F1}" presName="spacer" presStyleCnt="0"/>
      <dgm:spPr/>
    </dgm:pt>
    <dgm:pt modelId="{BA2D5AEF-6487-428C-8A23-EB92F7BE4C19}" type="pres">
      <dgm:prSet presAssocID="{BD1B8481-E0D9-4D7D-9690-C869740D51F0}" presName="parentText" presStyleLbl="node1" presStyleIdx="3" presStyleCnt="5">
        <dgm:presLayoutVars>
          <dgm:chMax val="0"/>
          <dgm:bulletEnabled val="1"/>
        </dgm:presLayoutVars>
      </dgm:prSet>
      <dgm:spPr/>
    </dgm:pt>
    <dgm:pt modelId="{58E0A402-5C0B-4B4B-80E3-40DCA8A2F2A4}" type="pres">
      <dgm:prSet presAssocID="{D03E86C7-05BE-4CD9-A612-538F42A71613}" presName="spacer" presStyleCnt="0"/>
      <dgm:spPr/>
    </dgm:pt>
    <dgm:pt modelId="{67E32FF0-818D-4B7B-A7F1-73952BDE3269}" type="pres">
      <dgm:prSet presAssocID="{104CBEB9-E6E8-43E0-AFE4-7CA4002FDA02}" presName="parentText" presStyleLbl="node1" presStyleIdx="4" presStyleCnt="5">
        <dgm:presLayoutVars>
          <dgm:chMax val="0"/>
          <dgm:bulletEnabled val="1"/>
        </dgm:presLayoutVars>
      </dgm:prSet>
      <dgm:spPr/>
    </dgm:pt>
  </dgm:ptLst>
  <dgm:cxnLst>
    <dgm:cxn modelId="{AA9CB102-6881-43FF-946F-1D3A5338FB50}" type="presOf" srcId="{BD1B8481-E0D9-4D7D-9690-C869740D51F0}" destId="{BA2D5AEF-6487-428C-8A23-EB92F7BE4C19}" srcOrd="0" destOrd="0" presId="urn:microsoft.com/office/officeart/2005/8/layout/vList2"/>
    <dgm:cxn modelId="{25B1DF15-6838-4A93-9610-3085B6EDBC16}" srcId="{BD4F2B6C-7A62-4F9B-AEBC-0B1599637CFB}" destId="{104CBEB9-E6E8-43E0-AFE4-7CA4002FDA02}" srcOrd="4" destOrd="0" parTransId="{4CDA161F-5C5B-4ECB-9070-1CA2212775C9}" sibTransId="{DF1130F5-5817-40D2-86EC-47AD6E5C33AB}"/>
    <dgm:cxn modelId="{9F0EEB15-6F9A-4122-9330-2D1D48EAA044}" type="presOf" srcId="{E36F44DF-B448-4B31-9F56-5EB01BC2B742}" destId="{DCFE967F-80F5-4274-A067-D52DF9730C20}" srcOrd="0" destOrd="0" presId="urn:microsoft.com/office/officeart/2005/8/layout/vList2"/>
    <dgm:cxn modelId="{7BABB76C-8ADC-4BEC-AA58-B6F7C7112BF0}" type="presOf" srcId="{DFDCBEBA-9568-4022-851F-B8F0743CBADE}" destId="{AFE59B3B-5D6C-48EA-970D-9C4936F009DE}" srcOrd="0" destOrd="0" presId="urn:microsoft.com/office/officeart/2005/8/layout/vList2"/>
    <dgm:cxn modelId="{5FA52950-B5B2-411D-BE17-3A7835E4C8C6}" srcId="{BD4F2B6C-7A62-4F9B-AEBC-0B1599637CFB}" destId="{E36F44DF-B448-4B31-9F56-5EB01BC2B742}" srcOrd="2" destOrd="0" parTransId="{9D8676B9-2EB0-4852-981F-9234ADF56CEB}" sibTransId="{89FE67E5-B05F-46C7-90BC-CC5346B820F1}"/>
    <dgm:cxn modelId="{29437E7B-AA24-4D08-8C91-E874217BB627}" srcId="{BD4F2B6C-7A62-4F9B-AEBC-0B1599637CFB}" destId="{FADEB66E-7197-491E-962C-C4261FAE817F}" srcOrd="0" destOrd="0" parTransId="{CE457BA6-8C8D-44B0-88CF-B6416D563602}" sibTransId="{D180D44A-087B-41EA-8AD6-A9E2EF49A33B}"/>
    <dgm:cxn modelId="{C9240882-58ED-4246-BC74-2EB2D3042B5A}" type="presOf" srcId="{FADEB66E-7197-491E-962C-C4261FAE817F}" destId="{2D61FD9A-92F4-4CA2-A7AB-019C349CF3D7}" srcOrd="0" destOrd="0" presId="urn:microsoft.com/office/officeart/2005/8/layout/vList2"/>
    <dgm:cxn modelId="{09610986-384F-4E21-BE52-43DDB00ED92E}" type="presOf" srcId="{104CBEB9-E6E8-43E0-AFE4-7CA4002FDA02}" destId="{67E32FF0-818D-4B7B-A7F1-73952BDE3269}" srcOrd="0" destOrd="0" presId="urn:microsoft.com/office/officeart/2005/8/layout/vList2"/>
    <dgm:cxn modelId="{0E1A8A87-6728-4059-A2BF-F64DB642F97C}" srcId="{BD4F2B6C-7A62-4F9B-AEBC-0B1599637CFB}" destId="{BD1B8481-E0D9-4D7D-9690-C869740D51F0}" srcOrd="3" destOrd="0" parTransId="{BDF6288B-E63A-4FFA-B8F9-DD9E16A82DCB}" sibTransId="{D03E86C7-05BE-4CD9-A612-538F42A71613}"/>
    <dgm:cxn modelId="{4DDB3FD4-4123-4828-995F-D8ECC9939215}" srcId="{BD4F2B6C-7A62-4F9B-AEBC-0B1599637CFB}" destId="{DFDCBEBA-9568-4022-851F-B8F0743CBADE}" srcOrd="1" destOrd="0" parTransId="{48370A4C-756B-4A42-BEEA-0B6CEA4F7E81}" sibTransId="{6FC7C855-D151-46FA-A271-FDF2812BB8E0}"/>
    <dgm:cxn modelId="{015796DF-8D4A-456A-B75C-B2D35CB12894}" type="presOf" srcId="{BD4F2B6C-7A62-4F9B-AEBC-0B1599637CFB}" destId="{98982C45-4A58-48B3-8978-5E67B8216146}" srcOrd="0" destOrd="0" presId="urn:microsoft.com/office/officeart/2005/8/layout/vList2"/>
    <dgm:cxn modelId="{3F1883F1-6F67-4C98-8747-79B88907BD39}" type="presParOf" srcId="{98982C45-4A58-48B3-8978-5E67B8216146}" destId="{2D61FD9A-92F4-4CA2-A7AB-019C349CF3D7}" srcOrd="0" destOrd="0" presId="urn:microsoft.com/office/officeart/2005/8/layout/vList2"/>
    <dgm:cxn modelId="{850A6275-A800-4DFE-9F15-0CE66F3B0FA7}" type="presParOf" srcId="{98982C45-4A58-48B3-8978-5E67B8216146}" destId="{6E850A1D-4601-4017-B6E0-5BFA3751FC14}" srcOrd="1" destOrd="0" presId="urn:microsoft.com/office/officeart/2005/8/layout/vList2"/>
    <dgm:cxn modelId="{30A158AA-5135-4818-A59A-2CABBDAF7440}" type="presParOf" srcId="{98982C45-4A58-48B3-8978-5E67B8216146}" destId="{AFE59B3B-5D6C-48EA-970D-9C4936F009DE}" srcOrd="2" destOrd="0" presId="urn:microsoft.com/office/officeart/2005/8/layout/vList2"/>
    <dgm:cxn modelId="{9FA2136A-5D00-47C5-8569-D83FC5B359D0}" type="presParOf" srcId="{98982C45-4A58-48B3-8978-5E67B8216146}" destId="{6D0A3070-2F28-437A-BD73-EE8B2E967CDB}" srcOrd="3" destOrd="0" presId="urn:microsoft.com/office/officeart/2005/8/layout/vList2"/>
    <dgm:cxn modelId="{1A69EB64-9477-49EC-82E1-D7BB6D502DEC}" type="presParOf" srcId="{98982C45-4A58-48B3-8978-5E67B8216146}" destId="{DCFE967F-80F5-4274-A067-D52DF9730C20}" srcOrd="4" destOrd="0" presId="urn:microsoft.com/office/officeart/2005/8/layout/vList2"/>
    <dgm:cxn modelId="{EBAF72A7-7655-4CF2-8A62-7AC0A2801771}" type="presParOf" srcId="{98982C45-4A58-48B3-8978-5E67B8216146}" destId="{985E724D-793B-43B6-AFFA-B47294F7D0DE}" srcOrd="5" destOrd="0" presId="urn:microsoft.com/office/officeart/2005/8/layout/vList2"/>
    <dgm:cxn modelId="{06F654EC-60D8-46A3-A40D-C44D46B49EE6}" type="presParOf" srcId="{98982C45-4A58-48B3-8978-5E67B8216146}" destId="{BA2D5AEF-6487-428C-8A23-EB92F7BE4C19}" srcOrd="6" destOrd="0" presId="urn:microsoft.com/office/officeart/2005/8/layout/vList2"/>
    <dgm:cxn modelId="{D4D473A4-932D-452D-8D02-EA8E7E0A478C}" type="presParOf" srcId="{98982C45-4A58-48B3-8978-5E67B8216146}" destId="{58E0A402-5C0B-4B4B-80E3-40DCA8A2F2A4}" srcOrd="7" destOrd="0" presId="urn:microsoft.com/office/officeart/2005/8/layout/vList2"/>
    <dgm:cxn modelId="{D0D5ADC6-1F2D-48C5-A4A9-DA2DC9A90722}" type="presParOf" srcId="{98982C45-4A58-48B3-8978-5E67B8216146}" destId="{67E32FF0-818D-4B7B-A7F1-73952BDE32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C4997C-1A72-437B-953F-559B2D92C1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9C72FB-B9FF-4ED2-9D07-0AA36B492587}">
      <dgm:prSet/>
      <dgm:spPr/>
      <dgm:t>
        <a:bodyPr/>
        <a:lstStyle/>
        <a:p>
          <a:r>
            <a:rPr lang="en-US" b="1"/>
            <a:t>What is one example of a task that falls under the area of Natural Language Processing (NLP)?</a:t>
          </a:r>
          <a:endParaRPr lang="en-US"/>
        </a:p>
      </dgm:t>
    </dgm:pt>
    <dgm:pt modelId="{8F983A44-A8DA-4CC9-8766-9DE5AF73852B}" type="parTrans" cxnId="{8FF4B559-2BA2-447D-ACD5-75A4D1F6145A}">
      <dgm:prSet/>
      <dgm:spPr/>
      <dgm:t>
        <a:bodyPr/>
        <a:lstStyle/>
        <a:p>
          <a:endParaRPr lang="en-US"/>
        </a:p>
      </dgm:t>
    </dgm:pt>
    <dgm:pt modelId="{B8D7061A-8A47-46D5-B04B-AE9D5464B679}" type="sibTrans" cxnId="{8FF4B559-2BA2-447D-ACD5-75A4D1F6145A}">
      <dgm:prSet/>
      <dgm:spPr/>
      <dgm:t>
        <a:bodyPr/>
        <a:lstStyle/>
        <a:p>
          <a:endParaRPr lang="en-US"/>
        </a:p>
      </dgm:t>
    </dgm:pt>
    <dgm:pt modelId="{083666A7-C3A6-49A1-8EA4-19736682DB86}">
      <dgm:prSet/>
      <dgm:spPr/>
      <dgm:t>
        <a:bodyPr/>
        <a:lstStyle/>
        <a:p>
          <a:r>
            <a:rPr lang="en-US"/>
            <a:t>a) Image recognition </a:t>
          </a:r>
        </a:p>
      </dgm:t>
    </dgm:pt>
    <dgm:pt modelId="{A457650E-2493-4F03-B6D9-57419D8C4EA2}" type="parTrans" cxnId="{2BD6F321-A066-4D47-A5DF-E5B9C747DFF3}">
      <dgm:prSet/>
      <dgm:spPr/>
      <dgm:t>
        <a:bodyPr/>
        <a:lstStyle/>
        <a:p>
          <a:endParaRPr lang="en-US"/>
        </a:p>
      </dgm:t>
    </dgm:pt>
    <dgm:pt modelId="{E3B8323C-A3FC-4E8E-A6FA-6A1E4A0CDCA4}" type="sibTrans" cxnId="{2BD6F321-A066-4D47-A5DF-E5B9C747DFF3}">
      <dgm:prSet/>
      <dgm:spPr/>
      <dgm:t>
        <a:bodyPr/>
        <a:lstStyle/>
        <a:p>
          <a:endParaRPr lang="en-US"/>
        </a:p>
      </dgm:t>
    </dgm:pt>
    <dgm:pt modelId="{8D093C52-2697-47AF-B00C-BC24F62A5729}">
      <dgm:prSet/>
      <dgm:spPr/>
      <dgm:t>
        <a:bodyPr/>
        <a:lstStyle/>
        <a:p>
          <a:r>
            <a:rPr lang="en-US"/>
            <a:t>b) Language translation </a:t>
          </a:r>
        </a:p>
      </dgm:t>
    </dgm:pt>
    <dgm:pt modelId="{7A1C960C-4030-4D80-A873-73D25A713925}" type="parTrans" cxnId="{48177BEA-098F-43CE-8F50-7F484701411B}">
      <dgm:prSet/>
      <dgm:spPr/>
      <dgm:t>
        <a:bodyPr/>
        <a:lstStyle/>
        <a:p>
          <a:endParaRPr lang="en-US"/>
        </a:p>
      </dgm:t>
    </dgm:pt>
    <dgm:pt modelId="{4620058B-B0A1-4064-8361-D221F1206E74}" type="sibTrans" cxnId="{48177BEA-098F-43CE-8F50-7F484701411B}">
      <dgm:prSet/>
      <dgm:spPr/>
      <dgm:t>
        <a:bodyPr/>
        <a:lstStyle/>
        <a:p>
          <a:endParaRPr lang="en-US"/>
        </a:p>
      </dgm:t>
    </dgm:pt>
    <dgm:pt modelId="{8FB2EC4F-E0F7-4772-B51E-B612CB8D49A7}">
      <dgm:prSet/>
      <dgm:spPr/>
      <dgm:t>
        <a:bodyPr/>
        <a:lstStyle/>
        <a:p>
          <a:r>
            <a:rPr lang="en-US"/>
            <a:t>c) Anomaly detection </a:t>
          </a:r>
        </a:p>
      </dgm:t>
    </dgm:pt>
    <dgm:pt modelId="{975F1D6D-8C32-4CC9-AA94-A122B743B7CA}" type="parTrans" cxnId="{DB597528-61C6-43C4-BDA8-8A8D215D4B9E}">
      <dgm:prSet/>
      <dgm:spPr/>
      <dgm:t>
        <a:bodyPr/>
        <a:lstStyle/>
        <a:p>
          <a:endParaRPr lang="en-US"/>
        </a:p>
      </dgm:t>
    </dgm:pt>
    <dgm:pt modelId="{81D45F1B-80D2-4232-8A23-7B8F3B45E159}" type="sibTrans" cxnId="{DB597528-61C6-43C4-BDA8-8A8D215D4B9E}">
      <dgm:prSet/>
      <dgm:spPr/>
      <dgm:t>
        <a:bodyPr/>
        <a:lstStyle/>
        <a:p>
          <a:endParaRPr lang="en-US"/>
        </a:p>
      </dgm:t>
    </dgm:pt>
    <dgm:pt modelId="{1C008DF1-1406-4941-8F3D-E4BEE45E8ED2}">
      <dgm:prSet/>
      <dgm:spPr/>
      <dgm:t>
        <a:bodyPr/>
        <a:lstStyle/>
        <a:p>
          <a:r>
            <a:rPr lang="en-US"/>
            <a:t>d) Recommender systems</a:t>
          </a:r>
        </a:p>
      </dgm:t>
    </dgm:pt>
    <dgm:pt modelId="{06CF43D5-637D-40AD-8FFC-D06F7C54A2E8}" type="parTrans" cxnId="{897812F3-CE7A-49FD-8A37-82495E9D0F60}">
      <dgm:prSet/>
      <dgm:spPr/>
      <dgm:t>
        <a:bodyPr/>
        <a:lstStyle/>
        <a:p>
          <a:endParaRPr lang="en-US"/>
        </a:p>
      </dgm:t>
    </dgm:pt>
    <dgm:pt modelId="{821AB4FC-42B2-42DA-B4E9-CA04492E52B7}" type="sibTrans" cxnId="{897812F3-CE7A-49FD-8A37-82495E9D0F60}">
      <dgm:prSet/>
      <dgm:spPr/>
      <dgm:t>
        <a:bodyPr/>
        <a:lstStyle/>
        <a:p>
          <a:endParaRPr lang="en-US"/>
        </a:p>
      </dgm:t>
    </dgm:pt>
    <dgm:pt modelId="{0D976E82-E32E-476B-A04D-237F9FAF294E}" type="pres">
      <dgm:prSet presAssocID="{E6C4997C-1A72-437B-953F-559B2D92C1FD}" presName="linear" presStyleCnt="0">
        <dgm:presLayoutVars>
          <dgm:animLvl val="lvl"/>
          <dgm:resizeHandles val="exact"/>
        </dgm:presLayoutVars>
      </dgm:prSet>
      <dgm:spPr/>
    </dgm:pt>
    <dgm:pt modelId="{D77EA769-4794-4F2F-B890-413588DF5C57}" type="pres">
      <dgm:prSet presAssocID="{3D9C72FB-B9FF-4ED2-9D07-0AA36B492587}" presName="parentText" presStyleLbl="node1" presStyleIdx="0" presStyleCnt="5">
        <dgm:presLayoutVars>
          <dgm:chMax val="0"/>
          <dgm:bulletEnabled val="1"/>
        </dgm:presLayoutVars>
      </dgm:prSet>
      <dgm:spPr/>
    </dgm:pt>
    <dgm:pt modelId="{BF8EA2FB-CF86-45DE-A106-5B2DDD782371}" type="pres">
      <dgm:prSet presAssocID="{B8D7061A-8A47-46D5-B04B-AE9D5464B679}" presName="spacer" presStyleCnt="0"/>
      <dgm:spPr/>
    </dgm:pt>
    <dgm:pt modelId="{2E871142-D011-49B4-8B18-3F431C46CD29}" type="pres">
      <dgm:prSet presAssocID="{083666A7-C3A6-49A1-8EA4-19736682DB86}" presName="parentText" presStyleLbl="node1" presStyleIdx="1" presStyleCnt="5">
        <dgm:presLayoutVars>
          <dgm:chMax val="0"/>
          <dgm:bulletEnabled val="1"/>
        </dgm:presLayoutVars>
      </dgm:prSet>
      <dgm:spPr/>
    </dgm:pt>
    <dgm:pt modelId="{AB0B50A5-DBBE-4389-8895-F84952845BAE}" type="pres">
      <dgm:prSet presAssocID="{E3B8323C-A3FC-4E8E-A6FA-6A1E4A0CDCA4}" presName="spacer" presStyleCnt="0"/>
      <dgm:spPr/>
    </dgm:pt>
    <dgm:pt modelId="{DA49F72A-D3E1-4F5A-9856-0430F2C4774B}" type="pres">
      <dgm:prSet presAssocID="{8D093C52-2697-47AF-B00C-BC24F62A5729}" presName="parentText" presStyleLbl="node1" presStyleIdx="2" presStyleCnt="5">
        <dgm:presLayoutVars>
          <dgm:chMax val="0"/>
          <dgm:bulletEnabled val="1"/>
        </dgm:presLayoutVars>
      </dgm:prSet>
      <dgm:spPr/>
    </dgm:pt>
    <dgm:pt modelId="{B7E6C7C3-40E5-4B5A-97A4-9B6DD39C7B10}" type="pres">
      <dgm:prSet presAssocID="{4620058B-B0A1-4064-8361-D221F1206E74}" presName="spacer" presStyleCnt="0"/>
      <dgm:spPr/>
    </dgm:pt>
    <dgm:pt modelId="{E3169833-64B6-4736-A886-1DDA4E9126D7}" type="pres">
      <dgm:prSet presAssocID="{8FB2EC4F-E0F7-4772-B51E-B612CB8D49A7}" presName="parentText" presStyleLbl="node1" presStyleIdx="3" presStyleCnt="5">
        <dgm:presLayoutVars>
          <dgm:chMax val="0"/>
          <dgm:bulletEnabled val="1"/>
        </dgm:presLayoutVars>
      </dgm:prSet>
      <dgm:spPr/>
    </dgm:pt>
    <dgm:pt modelId="{9A3C5602-541C-411B-9D28-6EA174695C20}" type="pres">
      <dgm:prSet presAssocID="{81D45F1B-80D2-4232-8A23-7B8F3B45E159}" presName="spacer" presStyleCnt="0"/>
      <dgm:spPr/>
    </dgm:pt>
    <dgm:pt modelId="{100C81A4-D668-46F5-A6DA-93B3E0668A42}" type="pres">
      <dgm:prSet presAssocID="{1C008DF1-1406-4941-8F3D-E4BEE45E8ED2}" presName="parentText" presStyleLbl="node1" presStyleIdx="4" presStyleCnt="5">
        <dgm:presLayoutVars>
          <dgm:chMax val="0"/>
          <dgm:bulletEnabled val="1"/>
        </dgm:presLayoutVars>
      </dgm:prSet>
      <dgm:spPr/>
    </dgm:pt>
  </dgm:ptLst>
  <dgm:cxnLst>
    <dgm:cxn modelId="{1E3D7D01-8F1C-46FE-8C9D-6853A7FD47EC}" type="presOf" srcId="{3D9C72FB-B9FF-4ED2-9D07-0AA36B492587}" destId="{D77EA769-4794-4F2F-B890-413588DF5C57}" srcOrd="0" destOrd="0" presId="urn:microsoft.com/office/officeart/2005/8/layout/vList2"/>
    <dgm:cxn modelId="{42FE9B16-E6EF-45EC-8B23-8CFA0AB6CB2E}" type="presOf" srcId="{8D093C52-2697-47AF-B00C-BC24F62A5729}" destId="{DA49F72A-D3E1-4F5A-9856-0430F2C4774B}" srcOrd="0" destOrd="0" presId="urn:microsoft.com/office/officeart/2005/8/layout/vList2"/>
    <dgm:cxn modelId="{FA75D220-DACA-48BF-9351-14619CF74238}" type="presOf" srcId="{1C008DF1-1406-4941-8F3D-E4BEE45E8ED2}" destId="{100C81A4-D668-46F5-A6DA-93B3E0668A42}" srcOrd="0" destOrd="0" presId="urn:microsoft.com/office/officeart/2005/8/layout/vList2"/>
    <dgm:cxn modelId="{2BD6F321-A066-4D47-A5DF-E5B9C747DFF3}" srcId="{E6C4997C-1A72-437B-953F-559B2D92C1FD}" destId="{083666A7-C3A6-49A1-8EA4-19736682DB86}" srcOrd="1" destOrd="0" parTransId="{A457650E-2493-4F03-B6D9-57419D8C4EA2}" sibTransId="{E3B8323C-A3FC-4E8E-A6FA-6A1E4A0CDCA4}"/>
    <dgm:cxn modelId="{DB597528-61C6-43C4-BDA8-8A8D215D4B9E}" srcId="{E6C4997C-1A72-437B-953F-559B2D92C1FD}" destId="{8FB2EC4F-E0F7-4772-B51E-B612CB8D49A7}" srcOrd="3" destOrd="0" parTransId="{975F1D6D-8C32-4CC9-AA94-A122B743B7CA}" sibTransId="{81D45F1B-80D2-4232-8A23-7B8F3B45E159}"/>
    <dgm:cxn modelId="{56639D3B-6386-4F18-AB22-C0D9420DE0E9}" type="presOf" srcId="{083666A7-C3A6-49A1-8EA4-19736682DB86}" destId="{2E871142-D011-49B4-8B18-3F431C46CD29}" srcOrd="0" destOrd="0" presId="urn:microsoft.com/office/officeart/2005/8/layout/vList2"/>
    <dgm:cxn modelId="{8FF4B559-2BA2-447D-ACD5-75A4D1F6145A}" srcId="{E6C4997C-1A72-437B-953F-559B2D92C1FD}" destId="{3D9C72FB-B9FF-4ED2-9D07-0AA36B492587}" srcOrd="0" destOrd="0" parTransId="{8F983A44-A8DA-4CC9-8766-9DE5AF73852B}" sibTransId="{B8D7061A-8A47-46D5-B04B-AE9D5464B679}"/>
    <dgm:cxn modelId="{A30F9CAD-9B18-4C74-9835-22A1D02A3A31}" type="presOf" srcId="{E6C4997C-1A72-437B-953F-559B2D92C1FD}" destId="{0D976E82-E32E-476B-A04D-237F9FAF294E}" srcOrd="0" destOrd="0" presId="urn:microsoft.com/office/officeart/2005/8/layout/vList2"/>
    <dgm:cxn modelId="{F9FFEAC2-7753-4D18-A461-6BAB0AC26E69}" type="presOf" srcId="{8FB2EC4F-E0F7-4772-B51E-B612CB8D49A7}" destId="{E3169833-64B6-4736-A886-1DDA4E9126D7}" srcOrd="0" destOrd="0" presId="urn:microsoft.com/office/officeart/2005/8/layout/vList2"/>
    <dgm:cxn modelId="{48177BEA-098F-43CE-8F50-7F484701411B}" srcId="{E6C4997C-1A72-437B-953F-559B2D92C1FD}" destId="{8D093C52-2697-47AF-B00C-BC24F62A5729}" srcOrd="2" destOrd="0" parTransId="{7A1C960C-4030-4D80-A873-73D25A713925}" sibTransId="{4620058B-B0A1-4064-8361-D221F1206E74}"/>
    <dgm:cxn modelId="{897812F3-CE7A-49FD-8A37-82495E9D0F60}" srcId="{E6C4997C-1A72-437B-953F-559B2D92C1FD}" destId="{1C008DF1-1406-4941-8F3D-E4BEE45E8ED2}" srcOrd="4" destOrd="0" parTransId="{06CF43D5-637D-40AD-8FFC-D06F7C54A2E8}" sibTransId="{821AB4FC-42B2-42DA-B4E9-CA04492E52B7}"/>
    <dgm:cxn modelId="{FB57ADBC-7718-4909-81DC-0918A9304B41}" type="presParOf" srcId="{0D976E82-E32E-476B-A04D-237F9FAF294E}" destId="{D77EA769-4794-4F2F-B890-413588DF5C57}" srcOrd="0" destOrd="0" presId="urn:microsoft.com/office/officeart/2005/8/layout/vList2"/>
    <dgm:cxn modelId="{0D3B8031-12BC-482D-BDE9-99BB11B20A7C}" type="presParOf" srcId="{0D976E82-E32E-476B-A04D-237F9FAF294E}" destId="{BF8EA2FB-CF86-45DE-A106-5B2DDD782371}" srcOrd="1" destOrd="0" presId="urn:microsoft.com/office/officeart/2005/8/layout/vList2"/>
    <dgm:cxn modelId="{4888B25A-61E4-4208-8C08-AD0F6DC4CE38}" type="presParOf" srcId="{0D976E82-E32E-476B-A04D-237F9FAF294E}" destId="{2E871142-D011-49B4-8B18-3F431C46CD29}" srcOrd="2" destOrd="0" presId="urn:microsoft.com/office/officeart/2005/8/layout/vList2"/>
    <dgm:cxn modelId="{83A4AFD5-0373-4FCA-B937-9C7A0E7F223D}" type="presParOf" srcId="{0D976E82-E32E-476B-A04D-237F9FAF294E}" destId="{AB0B50A5-DBBE-4389-8895-F84952845BAE}" srcOrd="3" destOrd="0" presId="urn:microsoft.com/office/officeart/2005/8/layout/vList2"/>
    <dgm:cxn modelId="{31EAD251-DA18-4F63-802D-9FAB9F99D771}" type="presParOf" srcId="{0D976E82-E32E-476B-A04D-237F9FAF294E}" destId="{DA49F72A-D3E1-4F5A-9856-0430F2C4774B}" srcOrd="4" destOrd="0" presId="urn:microsoft.com/office/officeart/2005/8/layout/vList2"/>
    <dgm:cxn modelId="{B787B01D-029C-4818-89CE-6F2E9C433CBF}" type="presParOf" srcId="{0D976E82-E32E-476B-A04D-237F9FAF294E}" destId="{B7E6C7C3-40E5-4B5A-97A4-9B6DD39C7B10}" srcOrd="5" destOrd="0" presId="urn:microsoft.com/office/officeart/2005/8/layout/vList2"/>
    <dgm:cxn modelId="{4FB6F310-B388-4953-A55C-5D65ED9F9F19}" type="presParOf" srcId="{0D976E82-E32E-476B-A04D-237F9FAF294E}" destId="{E3169833-64B6-4736-A886-1DDA4E9126D7}" srcOrd="6" destOrd="0" presId="urn:microsoft.com/office/officeart/2005/8/layout/vList2"/>
    <dgm:cxn modelId="{9C3A2C1D-E2C3-4A71-B705-89566EA57E0F}" type="presParOf" srcId="{0D976E82-E32E-476B-A04D-237F9FAF294E}" destId="{9A3C5602-541C-411B-9D28-6EA174695C20}" srcOrd="7" destOrd="0" presId="urn:microsoft.com/office/officeart/2005/8/layout/vList2"/>
    <dgm:cxn modelId="{C5E1D654-9E0E-4E4A-AC4F-35F3ABA12A0F}" type="presParOf" srcId="{0D976E82-E32E-476B-A04D-237F9FAF294E}" destId="{100C81A4-D668-46F5-A6DA-93B3E0668A4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171FEE-66E6-42D6-8D9D-777B7EC6AF5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6D5E87-7356-474E-A64C-1110FCAA9A1E}">
      <dgm:prSet/>
      <dgm:spPr/>
      <dgm:t>
        <a:bodyPr/>
        <a:lstStyle/>
        <a:p>
          <a:r>
            <a:rPr lang="en-US" b="1"/>
            <a:t>What is one example of a task that falls under the area of Computer Vision?</a:t>
          </a:r>
          <a:endParaRPr lang="en-US"/>
        </a:p>
      </dgm:t>
    </dgm:pt>
    <dgm:pt modelId="{5129C95B-7EA0-4678-97CD-085D12428108}" type="parTrans" cxnId="{6462BE82-FFCB-4442-9169-14361BD213A0}">
      <dgm:prSet/>
      <dgm:spPr/>
      <dgm:t>
        <a:bodyPr/>
        <a:lstStyle/>
        <a:p>
          <a:endParaRPr lang="en-US"/>
        </a:p>
      </dgm:t>
    </dgm:pt>
    <dgm:pt modelId="{E7D18DFC-4C89-4ACE-AC4E-4C8CF2935996}" type="sibTrans" cxnId="{6462BE82-FFCB-4442-9169-14361BD213A0}">
      <dgm:prSet/>
      <dgm:spPr/>
      <dgm:t>
        <a:bodyPr/>
        <a:lstStyle/>
        <a:p>
          <a:endParaRPr lang="en-US"/>
        </a:p>
      </dgm:t>
    </dgm:pt>
    <dgm:pt modelId="{FC087260-6A5C-4823-B220-F9CB7F6AE939}">
      <dgm:prSet/>
      <dgm:spPr/>
      <dgm:t>
        <a:bodyPr/>
        <a:lstStyle/>
        <a:p>
          <a:r>
            <a:rPr lang="en-US"/>
            <a:t>a) Sentiment analysis </a:t>
          </a:r>
        </a:p>
      </dgm:t>
    </dgm:pt>
    <dgm:pt modelId="{4576435B-0EE2-42A9-AC7E-308EC850D4AD}" type="parTrans" cxnId="{12929715-000D-4C1A-96F1-D57FACDFFB16}">
      <dgm:prSet/>
      <dgm:spPr/>
      <dgm:t>
        <a:bodyPr/>
        <a:lstStyle/>
        <a:p>
          <a:endParaRPr lang="en-US"/>
        </a:p>
      </dgm:t>
    </dgm:pt>
    <dgm:pt modelId="{AE5AE814-675B-415E-8F7E-63E420F388C4}" type="sibTrans" cxnId="{12929715-000D-4C1A-96F1-D57FACDFFB16}">
      <dgm:prSet/>
      <dgm:spPr/>
      <dgm:t>
        <a:bodyPr/>
        <a:lstStyle/>
        <a:p>
          <a:endParaRPr lang="en-US"/>
        </a:p>
      </dgm:t>
    </dgm:pt>
    <dgm:pt modelId="{48B11079-F05C-4A6F-8B8F-642423B27FE4}">
      <dgm:prSet/>
      <dgm:spPr/>
      <dgm:t>
        <a:bodyPr/>
        <a:lstStyle/>
        <a:p>
          <a:r>
            <a:rPr lang="en-US"/>
            <a:t>b) Object recognition </a:t>
          </a:r>
        </a:p>
      </dgm:t>
    </dgm:pt>
    <dgm:pt modelId="{8E973ABD-2369-4A2B-8250-925B4E867213}" type="parTrans" cxnId="{3B303530-7512-4CAE-B855-B6041E65843B}">
      <dgm:prSet/>
      <dgm:spPr/>
      <dgm:t>
        <a:bodyPr/>
        <a:lstStyle/>
        <a:p>
          <a:endParaRPr lang="en-US"/>
        </a:p>
      </dgm:t>
    </dgm:pt>
    <dgm:pt modelId="{EE6EA848-6023-467C-BC1A-907789A0F428}" type="sibTrans" cxnId="{3B303530-7512-4CAE-B855-B6041E65843B}">
      <dgm:prSet/>
      <dgm:spPr/>
      <dgm:t>
        <a:bodyPr/>
        <a:lstStyle/>
        <a:p>
          <a:endParaRPr lang="en-US"/>
        </a:p>
      </dgm:t>
    </dgm:pt>
    <dgm:pt modelId="{6B8BFCB4-5758-47B3-B1F5-68C2AFB9A7E5}">
      <dgm:prSet/>
      <dgm:spPr/>
      <dgm:t>
        <a:bodyPr/>
        <a:lstStyle/>
        <a:p>
          <a:r>
            <a:rPr lang="en-US"/>
            <a:t>c) Time series forecasting </a:t>
          </a:r>
        </a:p>
      </dgm:t>
    </dgm:pt>
    <dgm:pt modelId="{E44EA978-6B30-4E8B-9B33-A24672757D9A}" type="parTrans" cxnId="{93CB9AE5-7EF1-4095-94FE-B7AFA78B1859}">
      <dgm:prSet/>
      <dgm:spPr/>
      <dgm:t>
        <a:bodyPr/>
        <a:lstStyle/>
        <a:p>
          <a:endParaRPr lang="en-US"/>
        </a:p>
      </dgm:t>
    </dgm:pt>
    <dgm:pt modelId="{526AA649-33A3-4E05-A68C-4E01F633779C}" type="sibTrans" cxnId="{93CB9AE5-7EF1-4095-94FE-B7AFA78B1859}">
      <dgm:prSet/>
      <dgm:spPr/>
      <dgm:t>
        <a:bodyPr/>
        <a:lstStyle/>
        <a:p>
          <a:endParaRPr lang="en-US"/>
        </a:p>
      </dgm:t>
    </dgm:pt>
    <dgm:pt modelId="{C09183F5-96AE-437A-9F3D-0895C8315E20}">
      <dgm:prSet/>
      <dgm:spPr/>
      <dgm:t>
        <a:bodyPr/>
        <a:lstStyle/>
        <a:p>
          <a:r>
            <a:rPr lang="en-US"/>
            <a:t>d) Recommender systems</a:t>
          </a:r>
        </a:p>
      </dgm:t>
    </dgm:pt>
    <dgm:pt modelId="{CF4368C9-6BE7-4C00-B7E2-7945D0D574F5}" type="parTrans" cxnId="{BF3EB621-029A-4418-A4D5-4D54D9B6131B}">
      <dgm:prSet/>
      <dgm:spPr/>
      <dgm:t>
        <a:bodyPr/>
        <a:lstStyle/>
        <a:p>
          <a:endParaRPr lang="en-US"/>
        </a:p>
      </dgm:t>
    </dgm:pt>
    <dgm:pt modelId="{540E6D39-0ECF-4223-ABD4-8B82D65A05F1}" type="sibTrans" cxnId="{BF3EB621-029A-4418-A4D5-4D54D9B6131B}">
      <dgm:prSet/>
      <dgm:spPr/>
      <dgm:t>
        <a:bodyPr/>
        <a:lstStyle/>
        <a:p>
          <a:endParaRPr lang="en-US"/>
        </a:p>
      </dgm:t>
    </dgm:pt>
    <dgm:pt modelId="{CA728918-717D-4B6F-8463-B01CDACE3A2F}" type="pres">
      <dgm:prSet presAssocID="{81171FEE-66E6-42D6-8D9D-777B7EC6AF5F}" presName="root" presStyleCnt="0">
        <dgm:presLayoutVars>
          <dgm:dir/>
          <dgm:resizeHandles val="exact"/>
        </dgm:presLayoutVars>
      </dgm:prSet>
      <dgm:spPr/>
    </dgm:pt>
    <dgm:pt modelId="{41A4D349-4997-45F3-92C0-19BE2722789C}" type="pres">
      <dgm:prSet presAssocID="{D36D5E87-7356-474E-A64C-1110FCAA9A1E}" presName="compNode" presStyleCnt="0"/>
      <dgm:spPr/>
    </dgm:pt>
    <dgm:pt modelId="{1D5D8746-3FE4-4BBF-9A30-E3584AC2F2AE}" type="pres">
      <dgm:prSet presAssocID="{D36D5E87-7356-474E-A64C-1110FCAA9A1E}" presName="bgRect" presStyleLbl="bgShp" presStyleIdx="0" presStyleCnt="5"/>
      <dgm:spPr/>
    </dgm:pt>
    <dgm:pt modelId="{FB15F40A-2160-4E7A-A8F9-F32F260D832B}" type="pres">
      <dgm:prSet presAssocID="{D36D5E87-7356-474E-A64C-1110FCAA9A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0A7AB23-89F6-4758-8F21-99F5F5DB8158}" type="pres">
      <dgm:prSet presAssocID="{D36D5E87-7356-474E-A64C-1110FCAA9A1E}" presName="spaceRect" presStyleCnt="0"/>
      <dgm:spPr/>
    </dgm:pt>
    <dgm:pt modelId="{327A92A2-52E9-4068-8714-A7E30E1EC194}" type="pres">
      <dgm:prSet presAssocID="{D36D5E87-7356-474E-A64C-1110FCAA9A1E}" presName="parTx" presStyleLbl="revTx" presStyleIdx="0" presStyleCnt="5">
        <dgm:presLayoutVars>
          <dgm:chMax val="0"/>
          <dgm:chPref val="0"/>
        </dgm:presLayoutVars>
      </dgm:prSet>
      <dgm:spPr/>
    </dgm:pt>
    <dgm:pt modelId="{3778885C-E36A-4FEC-9D78-D60BD58196D6}" type="pres">
      <dgm:prSet presAssocID="{E7D18DFC-4C89-4ACE-AC4E-4C8CF2935996}" presName="sibTrans" presStyleCnt="0"/>
      <dgm:spPr/>
    </dgm:pt>
    <dgm:pt modelId="{4A23422B-CE19-45B4-8EAF-AA1E1DB84166}" type="pres">
      <dgm:prSet presAssocID="{FC087260-6A5C-4823-B220-F9CB7F6AE939}" presName="compNode" presStyleCnt="0"/>
      <dgm:spPr/>
    </dgm:pt>
    <dgm:pt modelId="{0D0538C9-8218-4752-AF38-5681097D9655}" type="pres">
      <dgm:prSet presAssocID="{FC087260-6A5C-4823-B220-F9CB7F6AE939}" presName="bgRect" presStyleLbl="bgShp" presStyleIdx="1" presStyleCnt="5"/>
      <dgm:spPr/>
    </dgm:pt>
    <dgm:pt modelId="{6FC3141F-7E1D-4E07-8542-C8AEEB3BB0EB}" type="pres">
      <dgm:prSet presAssocID="{FC087260-6A5C-4823-B220-F9CB7F6AE9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CF86D6D0-9244-40BB-B286-601C50C9C2CB}" type="pres">
      <dgm:prSet presAssocID="{FC087260-6A5C-4823-B220-F9CB7F6AE939}" presName="spaceRect" presStyleCnt="0"/>
      <dgm:spPr/>
    </dgm:pt>
    <dgm:pt modelId="{B10AF026-08FF-41D5-B175-CEA14FD679F2}" type="pres">
      <dgm:prSet presAssocID="{FC087260-6A5C-4823-B220-F9CB7F6AE939}" presName="parTx" presStyleLbl="revTx" presStyleIdx="1" presStyleCnt="5">
        <dgm:presLayoutVars>
          <dgm:chMax val="0"/>
          <dgm:chPref val="0"/>
        </dgm:presLayoutVars>
      </dgm:prSet>
      <dgm:spPr/>
    </dgm:pt>
    <dgm:pt modelId="{290C24FC-8114-4247-ADB9-2F26186F5094}" type="pres">
      <dgm:prSet presAssocID="{AE5AE814-675B-415E-8F7E-63E420F388C4}" presName="sibTrans" presStyleCnt="0"/>
      <dgm:spPr/>
    </dgm:pt>
    <dgm:pt modelId="{C29B6575-E3EF-4443-9794-48179DE3FDCF}" type="pres">
      <dgm:prSet presAssocID="{48B11079-F05C-4A6F-8B8F-642423B27FE4}" presName="compNode" presStyleCnt="0"/>
      <dgm:spPr/>
    </dgm:pt>
    <dgm:pt modelId="{D6B4CE5C-80E8-4146-84EA-CE2DB375B5CA}" type="pres">
      <dgm:prSet presAssocID="{48B11079-F05C-4A6F-8B8F-642423B27FE4}" presName="bgRect" presStyleLbl="bgShp" presStyleIdx="2" presStyleCnt="5"/>
      <dgm:spPr/>
    </dgm:pt>
    <dgm:pt modelId="{D70E596D-E9B3-4650-BB7C-9D2C2F551AF0}" type="pres">
      <dgm:prSet presAssocID="{48B11079-F05C-4A6F-8B8F-642423B27F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CFE8242E-189C-4703-AC22-06082BFEC431}" type="pres">
      <dgm:prSet presAssocID="{48B11079-F05C-4A6F-8B8F-642423B27FE4}" presName="spaceRect" presStyleCnt="0"/>
      <dgm:spPr/>
    </dgm:pt>
    <dgm:pt modelId="{5475DD59-2626-4347-B9ED-8079A0B430AA}" type="pres">
      <dgm:prSet presAssocID="{48B11079-F05C-4A6F-8B8F-642423B27FE4}" presName="parTx" presStyleLbl="revTx" presStyleIdx="2" presStyleCnt="5">
        <dgm:presLayoutVars>
          <dgm:chMax val="0"/>
          <dgm:chPref val="0"/>
        </dgm:presLayoutVars>
      </dgm:prSet>
      <dgm:spPr/>
    </dgm:pt>
    <dgm:pt modelId="{E406C505-3453-40CF-945C-E0222EA90344}" type="pres">
      <dgm:prSet presAssocID="{EE6EA848-6023-467C-BC1A-907789A0F428}" presName="sibTrans" presStyleCnt="0"/>
      <dgm:spPr/>
    </dgm:pt>
    <dgm:pt modelId="{EEC4B4A5-3874-4B42-A69C-76465B00D23E}" type="pres">
      <dgm:prSet presAssocID="{6B8BFCB4-5758-47B3-B1F5-68C2AFB9A7E5}" presName="compNode" presStyleCnt="0"/>
      <dgm:spPr/>
    </dgm:pt>
    <dgm:pt modelId="{8719EEBF-324C-411F-A025-78BB8D5CFFE4}" type="pres">
      <dgm:prSet presAssocID="{6B8BFCB4-5758-47B3-B1F5-68C2AFB9A7E5}" presName="bgRect" presStyleLbl="bgShp" presStyleIdx="3" presStyleCnt="5"/>
      <dgm:spPr/>
    </dgm:pt>
    <dgm:pt modelId="{3B95DF54-A926-4C35-8E83-98B457524489}" type="pres">
      <dgm:prSet presAssocID="{6B8BFCB4-5758-47B3-B1F5-68C2AFB9A7E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84779212-1EB3-4AFC-8205-77ED9BB282E2}" type="pres">
      <dgm:prSet presAssocID="{6B8BFCB4-5758-47B3-B1F5-68C2AFB9A7E5}" presName="spaceRect" presStyleCnt="0"/>
      <dgm:spPr/>
    </dgm:pt>
    <dgm:pt modelId="{33508D0E-D6DE-4A7E-AF5E-4552ACAE5984}" type="pres">
      <dgm:prSet presAssocID="{6B8BFCB4-5758-47B3-B1F5-68C2AFB9A7E5}" presName="parTx" presStyleLbl="revTx" presStyleIdx="3" presStyleCnt="5">
        <dgm:presLayoutVars>
          <dgm:chMax val="0"/>
          <dgm:chPref val="0"/>
        </dgm:presLayoutVars>
      </dgm:prSet>
      <dgm:spPr/>
    </dgm:pt>
    <dgm:pt modelId="{E00F1CE0-A0F2-4763-B6C4-574584205B56}" type="pres">
      <dgm:prSet presAssocID="{526AA649-33A3-4E05-A68C-4E01F633779C}" presName="sibTrans" presStyleCnt="0"/>
      <dgm:spPr/>
    </dgm:pt>
    <dgm:pt modelId="{6C8C0E46-EEC4-4063-87B2-BC2CBCF0E8BE}" type="pres">
      <dgm:prSet presAssocID="{C09183F5-96AE-437A-9F3D-0895C8315E20}" presName="compNode" presStyleCnt="0"/>
      <dgm:spPr/>
    </dgm:pt>
    <dgm:pt modelId="{2F4D6DD2-6FC4-48D7-A141-D9FD7C3695D7}" type="pres">
      <dgm:prSet presAssocID="{C09183F5-96AE-437A-9F3D-0895C8315E20}" presName="bgRect" presStyleLbl="bgShp" presStyleIdx="4" presStyleCnt="5"/>
      <dgm:spPr/>
    </dgm:pt>
    <dgm:pt modelId="{E3234998-9A24-41F3-83CF-F90DED8467C7}" type="pres">
      <dgm:prSet presAssocID="{C09183F5-96AE-437A-9F3D-0895C8315E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F52E8E64-09BB-4BE1-9C7C-B359779BEE8F}" type="pres">
      <dgm:prSet presAssocID="{C09183F5-96AE-437A-9F3D-0895C8315E20}" presName="spaceRect" presStyleCnt="0"/>
      <dgm:spPr/>
    </dgm:pt>
    <dgm:pt modelId="{4ADBB6CF-BD0A-463A-AFB4-43CB72597379}" type="pres">
      <dgm:prSet presAssocID="{C09183F5-96AE-437A-9F3D-0895C8315E20}" presName="parTx" presStyleLbl="revTx" presStyleIdx="4" presStyleCnt="5">
        <dgm:presLayoutVars>
          <dgm:chMax val="0"/>
          <dgm:chPref val="0"/>
        </dgm:presLayoutVars>
      </dgm:prSet>
      <dgm:spPr/>
    </dgm:pt>
  </dgm:ptLst>
  <dgm:cxnLst>
    <dgm:cxn modelId="{12929715-000D-4C1A-96F1-D57FACDFFB16}" srcId="{81171FEE-66E6-42D6-8D9D-777B7EC6AF5F}" destId="{FC087260-6A5C-4823-B220-F9CB7F6AE939}" srcOrd="1" destOrd="0" parTransId="{4576435B-0EE2-42A9-AC7E-308EC850D4AD}" sibTransId="{AE5AE814-675B-415E-8F7E-63E420F388C4}"/>
    <dgm:cxn modelId="{BF3EB621-029A-4418-A4D5-4D54D9B6131B}" srcId="{81171FEE-66E6-42D6-8D9D-777B7EC6AF5F}" destId="{C09183F5-96AE-437A-9F3D-0895C8315E20}" srcOrd="4" destOrd="0" parTransId="{CF4368C9-6BE7-4C00-B7E2-7945D0D574F5}" sibTransId="{540E6D39-0ECF-4223-ABD4-8B82D65A05F1}"/>
    <dgm:cxn modelId="{C7D0B12F-E25E-4BCF-8AB3-77FA17BF3735}" type="presOf" srcId="{6B8BFCB4-5758-47B3-B1F5-68C2AFB9A7E5}" destId="{33508D0E-D6DE-4A7E-AF5E-4552ACAE5984}" srcOrd="0" destOrd="0" presId="urn:microsoft.com/office/officeart/2018/2/layout/IconVerticalSolidList"/>
    <dgm:cxn modelId="{3B303530-7512-4CAE-B855-B6041E65843B}" srcId="{81171FEE-66E6-42D6-8D9D-777B7EC6AF5F}" destId="{48B11079-F05C-4A6F-8B8F-642423B27FE4}" srcOrd="2" destOrd="0" parTransId="{8E973ABD-2369-4A2B-8250-925B4E867213}" sibTransId="{EE6EA848-6023-467C-BC1A-907789A0F428}"/>
    <dgm:cxn modelId="{E207844D-CFF6-4061-80B0-BFE904AAB04A}" type="presOf" srcId="{81171FEE-66E6-42D6-8D9D-777B7EC6AF5F}" destId="{CA728918-717D-4B6F-8463-B01CDACE3A2F}" srcOrd="0" destOrd="0" presId="urn:microsoft.com/office/officeart/2018/2/layout/IconVerticalSolidList"/>
    <dgm:cxn modelId="{6462BE82-FFCB-4442-9169-14361BD213A0}" srcId="{81171FEE-66E6-42D6-8D9D-777B7EC6AF5F}" destId="{D36D5E87-7356-474E-A64C-1110FCAA9A1E}" srcOrd="0" destOrd="0" parTransId="{5129C95B-7EA0-4678-97CD-085D12428108}" sibTransId="{E7D18DFC-4C89-4ACE-AC4E-4C8CF2935996}"/>
    <dgm:cxn modelId="{D9740C90-2663-4530-B60C-DEC30EE64879}" type="presOf" srcId="{C09183F5-96AE-437A-9F3D-0895C8315E20}" destId="{4ADBB6CF-BD0A-463A-AFB4-43CB72597379}" srcOrd="0" destOrd="0" presId="urn:microsoft.com/office/officeart/2018/2/layout/IconVerticalSolidList"/>
    <dgm:cxn modelId="{DDB76C9A-7BAA-437F-9C38-1B2DB5196E57}" type="presOf" srcId="{48B11079-F05C-4A6F-8B8F-642423B27FE4}" destId="{5475DD59-2626-4347-B9ED-8079A0B430AA}" srcOrd="0" destOrd="0" presId="urn:microsoft.com/office/officeart/2018/2/layout/IconVerticalSolidList"/>
    <dgm:cxn modelId="{47A6F09C-3DBC-4A01-B76D-1C5F940CD5C2}" type="presOf" srcId="{D36D5E87-7356-474E-A64C-1110FCAA9A1E}" destId="{327A92A2-52E9-4068-8714-A7E30E1EC194}" srcOrd="0" destOrd="0" presId="urn:microsoft.com/office/officeart/2018/2/layout/IconVerticalSolidList"/>
    <dgm:cxn modelId="{93CB9AE5-7EF1-4095-94FE-B7AFA78B1859}" srcId="{81171FEE-66E6-42D6-8D9D-777B7EC6AF5F}" destId="{6B8BFCB4-5758-47B3-B1F5-68C2AFB9A7E5}" srcOrd="3" destOrd="0" parTransId="{E44EA978-6B30-4E8B-9B33-A24672757D9A}" sibTransId="{526AA649-33A3-4E05-A68C-4E01F633779C}"/>
    <dgm:cxn modelId="{984043E8-6826-4E59-93AD-8DD20997194E}" type="presOf" srcId="{FC087260-6A5C-4823-B220-F9CB7F6AE939}" destId="{B10AF026-08FF-41D5-B175-CEA14FD679F2}" srcOrd="0" destOrd="0" presId="urn:microsoft.com/office/officeart/2018/2/layout/IconVerticalSolidList"/>
    <dgm:cxn modelId="{1FE0239F-C0EC-4B1A-89FC-D54F3B88B53B}" type="presParOf" srcId="{CA728918-717D-4B6F-8463-B01CDACE3A2F}" destId="{41A4D349-4997-45F3-92C0-19BE2722789C}" srcOrd="0" destOrd="0" presId="urn:microsoft.com/office/officeart/2018/2/layout/IconVerticalSolidList"/>
    <dgm:cxn modelId="{ABFEC6BA-8E6E-4983-800B-A2A05A3897D9}" type="presParOf" srcId="{41A4D349-4997-45F3-92C0-19BE2722789C}" destId="{1D5D8746-3FE4-4BBF-9A30-E3584AC2F2AE}" srcOrd="0" destOrd="0" presId="urn:microsoft.com/office/officeart/2018/2/layout/IconVerticalSolidList"/>
    <dgm:cxn modelId="{C43E1DF6-AEE6-41C4-B3FA-17C5AFFB6762}" type="presParOf" srcId="{41A4D349-4997-45F3-92C0-19BE2722789C}" destId="{FB15F40A-2160-4E7A-A8F9-F32F260D832B}" srcOrd="1" destOrd="0" presId="urn:microsoft.com/office/officeart/2018/2/layout/IconVerticalSolidList"/>
    <dgm:cxn modelId="{DD88BBF5-5F96-4816-B458-70B968971601}" type="presParOf" srcId="{41A4D349-4997-45F3-92C0-19BE2722789C}" destId="{30A7AB23-89F6-4758-8F21-99F5F5DB8158}" srcOrd="2" destOrd="0" presId="urn:microsoft.com/office/officeart/2018/2/layout/IconVerticalSolidList"/>
    <dgm:cxn modelId="{37127902-A993-46D3-8049-AA7DBC41D48D}" type="presParOf" srcId="{41A4D349-4997-45F3-92C0-19BE2722789C}" destId="{327A92A2-52E9-4068-8714-A7E30E1EC194}" srcOrd="3" destOrd="0" presId="urn:microsoft.com/office/officeart/2018/2/layout/IconVerticalSolidList"/>
    <dgm:cxn modelId="{EC712C7F-7E53-4509-85FD-9CC7C1A39D34}" type="presParOf" srcId="{CA728918-717D-4B6F-8463-B01CDACE3A2F}" destId="{3778885C-E36A-4FEC-9D78-D60BD58196D6}" srcOrd="1" destOrd="0" presId="urn:microsoft.com/office/officeart/2018/2/layout/IconVerticalSolidList"/>
    <dgm:cxn modelId="{365FE760-8DF7-46D1-AA07-0C334D2F7FFA}" type="presParOf" srcId="{CA728918-717D-4B6F-8463-B01CDACE3A2F}" destId="{4A23422B-CE19-45B4-8EAF-AA1E1DB84166}" srcOrd="2" destOrd="0" presId="urn:microsoft.com/office/officeart/2018/2/layout/IconVerticalSolidList"/>
    <dgm:cxn modelId="{39FAD788-32CC-4358-9266-FFDF1BFA3861}" type="presParOf" srcId="{4A23422B-CE19-45B4-8EAF-AA1E1DB84166}" destId="{0D0538C9-8218-4752-AF38-5681097D9655}" srcOrd="0" destOrd="0" presId="urn:microsoft.com/office/officeart/2018/2/layout/IconVerticalSolidList"/>
    <dgm:cxn modelId="{81A28C69-875A-41B2-AC92-448DAE32105F}" type="presParOf" srcId="{4A23422B-CE19-45B4-8EAF-AA1E1DB84166}" destId="{6FC3141F-7E1D-4E07-8542-C8AEEB3BB0EB}" srcOrd="1" destOrd="0" presId="urn:microsoft.com/office/officeart/2018/2/layout/IconVerticalSolidList"/>
    <dgm:cxn modelId="{C69B1112-05FA-460C-8071-B4DEE02FEA26}" type="presParOf" srcId="{4A23422B-CE19-45B4-8EAF-AA1E1DB84166}" destId="{CF86D6D0-9244-40BB-B286-601C50C9C2CB}" srcOrd="2" destOrd="0" presId="urn:microsoft.com/office/officeart/2018/2/layout/IconVerticalSolidList"/>
    <dgm:cxn modelId="{82CC541F-9543-4EFC-A74F-55B5FA3636BA}" type="presParOf" srcId="{4A23422B-CE19-45B4-8EAF-AA1E1DB84166}" destId="{B10AF026-08FF-41D5-B175-CEA14FD679F2}" srcOrd="3" destOrd="0" presId="urn:microsoft.com/office/officeart/2018/2/layout/IconVerticalSolidList"/>
    <dgm:cxn modelId="{44889662-F79F-4CE4-9575-F877EC2A1A22}" type="presParOf" srcId="{CA728918-717D-4B6F-8463-B01CDACE3A2F}" destId="{290C24FC-8114-4247-ADB9-2F26186F5094}" srcOrd="3" destOrd="0" presId="urn:microsoft.com/office/officeart/2018/2/layout/IconVerticalSolidList"/>
    <dgm:cxn modelId="{1BD13C4F-3639-4A2D-AF11-0F82C7EE26A9}" type="presParOf" srcId="{CA728918-717D-4B6F-8463-B01CDACE3A2F}" destId="{C29B6575-E3EF-4443-9794-48179DE3FDCF}" srcOrd="4" destOrd="0" presId="urn:microsoft.com/office/officeart/2018/2/layout/IconVerticalSolidList"/>
    <dgm:cxn modelId="{4AE812E9-BD66-4972-8CE2-E096DBBFDBF5}" type="presParOf" srcId="{C29B6575-E3EF-4443-9794-48179DE3FDCF}" destId="{D6B4CE5C-80E8-4146-84EA-CE2DB375B5CA}" srcOrd="0" destOrd="0" presId="urn:microsoft.com/office/officeart/2018/2/layout/IconVerticalSolidList"/>
    <dgm:cxn modelId="{D3E64B94-2B4C-4AD2-AC1B-5AC246C3F3CC}" type="presParOf" srcId="{C29B6575-E3EF-4443-9794-48179DE3FDCF}" destId="{D70E596D-E9B3-4650-BB7C-9D2C2F551AF0}" srcOrd="1" destOrd="0" presId="urn:microsoft.com/office/officeart/2018/2/layout/IconVerticalSolidList"/>
    <dgm:cxn modelId="{36185182-B368-4FA8-9318-FBC96769D9D0}" type="presParOf" srcId="{C29B6575-E3EF-4443-9794-48179DE3FDCF}" destId="{CFE8242E-189C-4703-AC22-06082BFEC431}" srcOrd="2" destOrd="0" presId="urn:microsoft.com/office/officeart/2018/2/layout/IconVerticalSolidList"/>
    <dgm:cxn modelId="{6F3B5BB9-EE43-422F-BBDF-223C48DF0BBA}" type="presParOf" srcId="{C29B6575-E3EF-4443-9794-48179DE3FDCF}" destId="{5475DD59-2626-4347-B9ED-8079A0B430AA}" srcOrd="3" destOrd="0" presId="urn:microsoft.com/office/officeart/2018/2/layout/IconVerticalSolidList"/>
    <dgm:cxn modelId="{CF96D8BA-4902-46CD-868C-DAF0DFADA87B}" type="presParOf" srcId="{CA728918-717D-4B6F-8463-B01CDACE3A2F}" destId="{E406C505-3453-40CF-945C-E0222EA90344}" srcOrd="5" destOrd="0" presId="urn:microsoft.com/office/officeart/2018/2/layout/IconVerticalSolidList"/>
    <dgm:cxn modelId="{591A5168-7EAA-44C1-8D96-697FD1D89C04}" type="presParOf" srcId="{CA728918-717D-4B6F-8463-B01CDACE3A2F}" destId="{EEC4B4A5-3874-4B42-A69C-76465B00D23E}" srcOrd="6" destOrd="0" presId="urn:microsoft.com/office/officeart/2018/2/layout/IconVerticalSolidList"/>
    <dgm:cxn modelId="{0E9E87C1-2358-409F-876C-FB133877E685}" type="presParOf" srcId="{EEC4B4A5-3874-4B42-A69C-76465B00D23E}" destId="{8719EEBF-324C-411F-A025-78BB8D5CFFE4}" srcOrd="0" destOrd="0" presId="urn:microsoft.com/office/officeart/2018/2/layout/IconVerticalSolidList"/>
    <dgm:cxn modelId="{BAA8E9AE-4349-424F-A4A0-66192DC4BF35}" type="presParOf" srcId="{EEC4B4A5-3874-4B42-A69C-76465B00D23E}" destId="{3B95DF54-A926-4C35-8E83-98B457524489}" srcOrd="1" destOrd="0" presId="urn:microsoft.com/office/officeart/2018/2/layout/IconVerticalSolidList"/>
    <dgm:cxn modelId="{3FFD2AE5-707E-4DA7-91E8-EA6AA8A28FFA}" type="presParOf" srcId="{EEC4B4A5-3874-4B42-A69C-76465B00D23E}" destId="{84779212-1EB3-4AFC-8205-77ED9BB282E2}" srcOrd="2" destOrd="0" presId="urn:microsoft.com/office/officeart/2018/2/layout/IconVerticalSolidList"/>
    <dgm:cxn modelId="{615C257B-F2CB-4F3D-B83C-2CF123C41E57}" type="presParOf" srcId="{EEC4B4A5-3874-4B42-A69C-76465B00D23E}" destId="{33508D0E-D6DE-4A7E-AF5E-4552ACAE5984}" srcOrd="3" destOrd="0" presId="urn:microsoft.com/office/officeart/2018/2/layout/IconVerticalSolidList"/>
    <dgm:cxn modelId="{E8EA33C8-7327-4CD9-B236-829BB04D3EE7}" type="presParOf" srcId="{CA728918-717D-4B6F-8463-B01CDACE3A2F}" destId="{E00F1CE0-A0F2-4763-B6C4-574584205B56}" srcOrd="7" destOrd="0" presId="urn:microsoft.com/office/officeart/2018/2/layout/IconVerticalSolidList"/>
    <dgm:cxn modelId="{83E2BE31-0C45-4ACA-B148-07A7781FB7F7}" type="presParOf" srcId="{CA728918-717D-4B6F-8463-B01CDACE3A2F}" destId="{6C8C0E46-EEC4-4063-87B2-BC2CBCF0E8BE}" srcOrd="8" destOrd="0" presId="urn:microsoft.com/office/officeart/2018/2/layout/IconVerticalSolidList"/>
    <dgm:cxn modelId="{6A52AB9E-E5E1-462F-B017-E3C7D6E6DD57}" type="presParOf" srcId="{6C8C0E46-EEC4-4063-87B2-BC2CBCF0E8BE}" destId="{2F4D6DD2-6FC4-48D7-A141-D9FD7C3695D7}" srcOrd="0" destOrd="0" presId="urn:microsoft.com/office/officeart/2018/2/layout/IconVerticalSolidList"/>
    <dgm:cxn modelId="{F37FE410-EC2D-434B-89EB-2E9DEDFB2B23}" type="presParOf" srcId="{6C8C0E46-EEC4-4063-87B2-BC2CBCF0E8BE}" destId="{E3234998-9A24-41F3-83CF-F90DED8467C7}" srcOrd="1" destOrd="0" presId="urn:microsoft.com/office/officeart/2018/2/layout/IconVerticalSolidList"/>
    <dgm:cxn modelId="{684A4E02-925A-42C3-9FB1-232AB9F8812A}" type="presParOf" srcId="{6C8C0E46-EEC4-4063-87B2-BC2CBCF0E8BE}" destId="{F52E8E64-09BB-4BE1-9C7C-B359779BEE8F}" srcOrd="2" destOrd="0" presId="urn:microsoft.com/office/officeart/2018/2/layout/IconVerticalSolidList"/>
    <dgm:cxn modelId="{9BC15311-4302-471E-A6B0-A046C52C2555}" type="presParOf" srcId="{6C8C0E46-EEC4-4063-87B2-BC2CBCF0E8BE}" destId="{4ADBB6CF-BD0A-463A-AFB4-43CB725973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379AD-A680-435F-A7D7-84A3167749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2ACA6F-4FEE-4592-900A-E4C87945DE6E}">
      <dgm:prSet/>
      <dgm:spPr/>
      <dgm:t>
        <a:bodyPr/>
        <a:lstStyle/>
        <a:p>
          <a:pPr>
            <a:lnSpc>
              <a:spcPct val="100000"/>
            </a:lnSpc>
          </a:pPr>
          <a:r>
            <a:rPr lang="en-US"/>
            <a:t>Jupyter Notebook is an open-source web application that allows data scientists to create and share documents that contain live code, equations, visualizations, and narrative text. It is often used in data science to:</a:t>
          </a:r>
        </a:p>
      </dgm:t>
    </dgm:pt>
    <dgm:pt modelId="{38F68FEE-3AA0-4212-8EB7-DE74A1D0DF88}" type="parTrans" cxnId="{E0EBCF8F-E70A-4765-B9AC-E6C062E5DAB8}">
      <dgm:prSet/>
      <dgm:spPr/>
      <dgm:t>
        <a:bodyPr/>
        <a:lstStyle/>
        <a:p>
          <a:endParaRPr lang="en-US"/>
        </a:p>
      </dgm:t>
    </dgm:pt>
    <dgm:pt modelId="{DF070CE9-FCC8-4A40-A208-5BB6ABAEAC3D}" type="sibTrans" cxnId="{E0EBCF8F-E70A-4765-B9AC-E6C062E5DAB8}">
      <dgm:prSet/>
      <dgm:spPr/>
      <dgm:t>
        <a:bodyPr/>
        <a:lstStyle/>
        <a:p>
          <a:endParaRPr lang="en-US"/>
        </a:p>
      </dgm:t>
    </dgm:pt>
    <dgm:pt modelId="{CFBB341A-1564-4312-95DC-C881209B7CA7}">
      <dgm:prSet/>
      <dgm:spPr/>
      <dgm:t>
        <a:bodyPr/>
        <a:lstStyle/>
        <a:p>
          <a:pPr>
            <a:lnSpc>
              <a:spcPct val="100000"/>
            </a:lnSpc>
          </a:pPr>
          <a:r>
            <a:rPr lang="en-US"/>
            <a:t>Clean and explore data: Jupyter Notebooks allow data scientists to load, manipulate and visualize data in an interactive way, making it easy to understand the data and identify any issues or outliers.</a:t>
          </a:r>
        </a:p>
      </dgm:t>
    </dgm:pt>
    <dgm:pt modelId="{9FD53A92-31E7-4936-97BC-86D2949604F2}" type="parTrans" cxnId="{B27C79A3-44C3-4340-8AB8-942979A86D3E}">
      <dgm:prSet/>
      <dgm:spPr/>
      <dgm:t>
        <a:bodyPr/>
        <a:lstStyle/>
        <a:p>
          <a:endParaRPr lang="en-US"/>
        </a:p>
      </dgm:t>
    </dgm:pt>
    <dgm:pt modelId="{B240EC80-0B22-4BFE-A162-31F9F345E888}" type="sibTrans" cxnId="{B27C79A3-44C3-4340-8AB8-942979A86D3E}">
      <dgm:prSet/>
      <dgm:spPr/>
      <dgm:t>
        <a:bodyPr/>
        <a:lstStyle/>
        <a:p>
          <a:endParaRPr lang="en-US"/>
        </a:p>
      </dgm:t>
    </dgm:pt>
    <dgm:pt modelId="{5E2ED3C7-6B1B-4CE8-9F92-3782B25ECBB9}">
      <dgm:prSet/>
      <dgm:spPr/>
      <dgm:t>
        <a:bodyPr/>
        <a:lstStyle/>
        <a:p>
          <a:pPr>
            <a:lnSpc>
              <a:spcPct val="100000"/>
            </a:lnSpc>
          </a:pPr>
          <a:r>
            <a:rPr lang="en-US"/>
            <a:t>Develop and test models: Jupyter Notebooks allow data scientists to develop, test and iterate on models in an interactive environment. They can quickly test different algorithms and parameters, and visualize the results.</a:t>
          </a:r>
        </a:p>
      </dgm:t>
    </dgm:pt>
    <dgm:pt modelId="{F328ED70-ED04-4557-B361-EC847AAD27D2}" type="parTrans" cxnId="{62B23D41-F9C1-4D1F-9D19-0851A3D471F6}">
      <dgm:prSet/>
      <dgm:spPr/>
      <dgm:t>
        <a:bodyPr/>
        <a:lstStyle/>
        <a:p>
          <a:endParaRPr lang="en-US"/>
        </a:p>
      </dgm:t>
    </dgm:pt>
    <dgm:pt modelId="{337B4C9B-49DB-4EB3-9F8B-56B0CDB8ADE5}" type="sibTrans" cxnId="{62B23D41-F9C1-4D1F-9D19-0851A3D471F6}">
      <dgm:prSet/>
      <dgm:spPr/>
      <dgm:t>
        <a:bodyPr/>
        <a:lstStyle/>
        <a:p>
          <a:endParaRPr lang="en-US"/>
        </a:p>
      </dgm:t>
    </dgm:pt>
    <dgm:pt modelId="{7B55EC94-8409-4F11-9B0C-945102743379}">
      <dgm:prSet/>
      <dgm:spPr/>
      <dgm:t>
        <a:bodyPr/>
        <a:lstStyle/>
        <a:p>
          <a:pPr>
            <a:lnSpc>
              <a:spcPct val="100000"/>
            </a:lnSpc>
          </a:pPr>
          <a:r>
            <a:rPr lang="en-US"/>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gm:t>
    </dgm:pt>
    <dgm:pt modelId="{17A56D44-4CEF-4427-AB25-A1A32B3E9623}" type="parTrans" cxnId="{4DFF4FD1-04E3-41F9-A2A8-D8D90747CC67}">
      <dgm:prSet/>
      <dgm:spPr/>
      <dgm:t>
        <a:bodyPr/>
        <a:lstStyle/>
        <a:p>
          <a:endParaRPr lang="en-US"/>
        </a:p>
      </dgm:t>
    </dgm:pt>
    <dgm:pt modelId="{B09D865B-63B8-4578-8B57-94C3FA26BB34}" type="sibTrans" cxnId="{4DFF4FD1-04E3-41F9-A2A8-D8D90747CC67}">
      <dgm:prSet/>
      <dgm:spPr/>
      <dgm:t>
        <a:bodyPr/>
        <a:lstStyle/>
        <a:p>
          <a:endParaRPr lang="en-US"/>
        </a:p>
      </dgm:t>
    </dgm:pt>
    <dgm:pt modelId="{621C6516-E8D8-455E-9EB9-EE4D84A67EB3}">
      <dgm:prSet/>
      <dgm:spPr/>
      <dgm:t>
        <a:bodyPr/>
        <a:lstStyle/>
        <a:p>
          <a:pPr>
            <a:lnSpc>
              <a:spcPct val="100000"/>
            </a:lnSpc>
          </a:pPr>
          <a:r>
            <a:rPr lang="en-US"/>
            <a:t>Collaboration: Jupyter Notebooks are also useful for collaboration and reproducibility, as they allow multiple data scientists to work on the same notebook and keep track of the changes made.</a:t>
          </a:r>
        </a:p>
      </dgm:t>
    </dgm:pt>
    <dgm:pt modelId="{B3E7D815-EE2A-47C0-8B81-FE1DF3080506}" type="parTrans" cxnId="{EA814391-8381-42A5-987D-FA2A108397C9}">
      <dgm:prSet/>
      <dgm:spPr/>
      <dgm:t>
        <a:bodyPr/>
        <a:lstStyle/>
        <a:p>
          <a:endParaRPr lang="en-US"/>
        </a:p>
      </dgm:t>
    </dgm:pt>
    <dgm:pt modelId="{1951E967-0D5A-4783-A955-8FED1E9B3271}" type="sibTrans" cxnId="{EA814391-8381-42A5-987D-FA2A108397C9}">
      <dgm:prSet/>
      <dgm:spPr/>
      <dgm:t>
        <a:bodyPr/>
        <a:lstStyle/>
        <a:p>
          <a:endParaRPr lang="en-US"/>
        </a:p>
      </dgm:t>
    </dgm:pt>
    <dgm:pt modelId="{B4E80A34-5792-4295-B53D-B0D3AE862F10}">
      <dgm:prSet/>
      <dgm:spPr/>
      <dgm:t>
        <a:bodyPr/>
        <a:lstStyle/>
        <a:p>
          <a:pPr>
            <a:lnSpc>
              <a:spcPct val="100000"/>
            </a:lnSpc>
          </a:pPr>
          <a:r>
            <a:rPr lang="en-US"/>
            <a:t>Jupyter Notebooks can be used with different languages like Python, R, Julia, Scala, and many more.</a:t>
          </a:r>
        </a:p>
      </dgm:t>
    </dgm:pt>
    <dgm:pt modelId="{7FF7E71B-8406-4C58-AC91-B281424FD100}" type="parTrans" cxnId="{0371CB1C-7F89-44CB-9605-402B0C5CA5FD}">
      <dgm:prSet/>
      <dgm:spPr/>
      <dgm:t>
        <a:bodyPr/>
        <a:lstStyle/>
        <a:p>
          <a:endParaRPr lang="en-US"/>
        </a:p>
      </dgm:t>
    </dgm:pt>
    <dgm:pt modelId="{5105AB30-66E0-454A-BEAA-257D9F625B1A}" type="sibTrans" cxnId="{0371CB1C-7F89-44CB-9605-402B0C5CA5FD}">
      <dgm:prSet/>
      <dgm:spPr/>
      <dgm:t>
        <a:bodyPr/>
        <a:lstStyle/>
        <a:p>
          <a:endParaRPr lang="en-US"/>
        </a:p>
      </dgm:t>
    </dgm:pt>
    <dgm:pt modelId="{E293834E-DD4D-4F3D-9B59-4DD48C7C9425}" type="pres">
      <dgm:prSet presAssocID="{829379AD-A680-435F-A7D7-84A31677496A}" presName="root" presStyleCnt="0">
        <dgm:presLayoutVars>
          <dgm:dir/>
          <dgm:resizeHandles val="exact"/>
        </dgm:presLayoutVars>
      </dgm:prSet>
      <dgm:spPr/>
    </dgm:pt>
    <dgm:pt modelId="{6D37BBEB-58A5-47AC-8C66-B375B88A30BE}" type="pres">
      <dgm:prSet presAssocID="{412ACA6F-4FEE-4592-900A-E4C87945DE6E}" presName="compNode" presStyleCnt="0"/>
      <dgm:spPr/>
    </dgm:pt>
    <dgm:pt modelId="{7CB3A767-8FE3-4813-9D9D-B9FDF32A1461}" type="pres">
      <dgm:prSet presAssocID="{412ACA6F-4FEE-4592-900A-E4C87945DE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4FB2D448-DF8C-4D5F-AB9E-A5466232FBDA}" type="pres">
      <dgm:prSet presAssocID="{412ACA6F-4FEE-4592-900A-E4C87945DE6E}" presName="spaceRect" presStyleCnt="0"/>
      <dgm:spPr/>
    </dgm:pt>
    <dgm:pt modelId="{C51CC04B-2EF1-45E4-AD9C-9C5FEC04D560}" type="pres">
      <dgm:prSet presAssocID="{412ACA6F-4FEE-4592-900A-E4C87945DE6E}" presName="textRect" presStyleLbl="revTx" presStyleIdx="0" presStyleCnt="6">
        <dgm:presLayoutVars>
          <dgm:chMax val="1"/>
          <dgm:chPref val="1"/>
        </dgm:presLayoutVars>
      </dgm:prSet>
      <dgm:spPr/>
    </dgm:pt>
    <dgm:pt modelId="{7BADD275-C1E2-441E-81DA-4A752244F6C0}" type="pres">
      <dgm:prSet presAssocID="{DF070CE9-FCC8-4A40-A208-5BB6ABAEAC3D}" presName="sibTrans" presStyleCnt="0"/>
      <dgm:spPr/>
    </dgm:pt>
    <dgm:pt modelId="{946A4C2C-39A6-4B60-A6E8-E1EB53F8B242}" type="pres">
      <dgm:prSet presAssocID="{CFBB341A-1564-4312-95DC-C881209B7CA7}" presName="compNode" presStyleCnt="0"/>
      <dgm:spPr/>
    </dgm:pt>
    <dgm:pt modelId="{ADE09B92-154F-44AC-B53A-262B2412475F}" type="pres">
      <dgm:prSet presAssocID="{CFBB341A-1564-4312-95DC-C881209B7C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3C8075C-8404-4619-BC76-250EDCD96843}" type="pres">
      <dgm:prSet presAssocID="{CFBB341A-1564-4312-95DC-C881209B7CA7}" presName="spaceRect" presStyleCnt="0"/>
      <dgm:spPr/>
    </dgm:pt>
    <dgm:pt modelId="{14BEF37E-0B45-4090-B7D6-9EE7F8B62585}" type="pres">
      <dgm:prSet presAssocID="{CFBB341A-1564-4312-95DC-C881209B7CA7}" presName="textRect" presStyleLbl="revTx" presStyleIdx="1" presStyleCnt="6">
        <dgm:presLayoutVars>
          <dgm:chMax val="1"/>
          <dgm:chPref val="1"/>
        </dgm:presLayoutVars>
      </dgm:prSet>
      <dgm:spPr/>
    </dgm:pt>
    <dgm:pt modelId="{E213651B-294D-4DED-B5C5-0DDC11D0E60E}" type="pres">
      <dgm:prSet presAssocID="{B240EC80-0B22-4BFE-A162-31F9F345E888}" presName="sibTrans" presStyleCnt="0"/>
      <dgm:spPr/>
    </dgm:pt>
    <dgm:pt modelId="{E89DCEAB-B9E7-48C6-8368-4EF4E8169DCD}" type="pres">
      <dgm:prSet presAssocID="{5E2ED3C7-6B1B-4CE8-9F92-3782B25ECBB9}" presName="compNode" presStyleCnt="0"/>
      <dgm:spPr/>
    </dgm:pt>
    <dgm:pt modelId="{B622A04B-C224-45C6-896C-20FE3C8465FD}" type="pres">
      <dgm:prSet presAssocID="{5E2ED3C7-6B1B-4CE8-9F92-3782B25ECB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BB49618E-B6EB-42E5-9D40-672539C1B549}" type="pres">
      <dgm:prSet presAssocID="{5E2ED3C7-6B1B-4CE8-9F92-3782B25ECBB9}" presName="spaceRect" presStyleCnt="0"/>
      <dgm:spPr/>
    </dgm:pt>
    <dgm:pt modelId="{32D936E3-EAE3-4072-80F5-14ECF03B6E6A}" type="pres">
      <dgm:prSet presAssocID="{5E2ED3C7-6B1B-4CE8-9F92-3782B25ECBB9}" presName="textRect" presStyleLbl="revTx" presStyleIdx="2" presStyleCnt="6">
        <dgm:presLayoutVars>
          <dgm:chMax val="1"/>
          <dgm:chPref val="1"/>
        </dgm:presLayoutVars>
      </dgm:prSet>
      <dgm:spPr/>
    </dgm:pt>
    <dgm:pt modelId="{2D3F4807-5D45-4BF7-A7D2-24CF3705476C}" type="pres">
      <dgm:prSet presAssocID="{337B4C9B-49DB-4EB3-9F8B-56B0CDB8ADE5}" presName="sibTrans" presStyleCnt="0"/>
      <dgm:spPr/>
    </dgm:pt>
    <dgm:pt modelId="{037E7ADA-E7E8-4F31-8C71-C22F5334DEB8}" type="pres">
      <dgm:prSet presAssocID="{7B55EC94-8409-4F11-9B0C-945102743379}" presName="compNode" presStyleCnt="0"/>
      <dgm:spPr/>
    </dgm:pt>
    <dgm:pt modelId="{28CE00C6-4FF7-482B-8F01-77919362DE71}" type="pres">
      <dgm:prSet presAssocID="{7B55EC94-8409-4F11-9B0C-94510274337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F5892DE4-3896-4B90-ADD7-60621CAD0FDD}" type="pres">
      <dgm:prSet presAssocID="{7B55EC94-8409-4F11-9B0C-945102743379}" presName="spaceRect" presStyleCnt="0"/>
      <dgm:spPr/>
    </dgm:pt>
    <dgm:pt modelId="{BFB28A29-ACFF-4B92-92E9-33B50459797F}" type="pres">
      <dgm:prSet presAssocID="{7B55EC94-8409-4F11-9B0C-945102743379}" presName="textRect" presStyleLbl="revTx" presStyleIdx="3" presStyleCnt="6">
        <dgm:presLayoutVars>
          <dgm:chMax val="1"/>
          <dgm:chPref val="1"/>
        </dgm:presLayoutVars>
      </dgm:prSet>
      <dgm:spPr/>
    </dgm:pt>
    <dgm:pt modelId="{02995BF3-5A66-4DB5-8170-3EFF52C72CC5}" type="pres">
      <dgm:prSet presAssocID="{B09D865B-63B8-4578-8B57-94C3FA26BB34}" presName="sibTrans" presStyleCnt="0"/>
      <dgm:spPr/>
    </dgm:pt>
    <dgm:pt modelId="{8BF1B7C1-AB71-4A6C-A628-E8B0BA7272CB}" type="pres">
      <dgm:prSet presAssocID="{621C6516-E8D8-455E-9EB9-EE4D84A67EB3}" presName="compNode" presStyleCnt="0"/>
      <dgm:spPr/>
    </dgm:pt>
    <dgm:pt modelId="{1E4BDDF6-FC38-45A3-A75F-8586E4699313}" type="pres">
      <dgm:prSet presAssocID="{621C6516-E8D8-455E-9EB9-EE4D84A67E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icroscope"/>
        </a:ext>
      </dgm:extLst>
    </dgm:pt>
    <dgm:pt modelId="{B108D0E3-C07E-483B-9821-56C522215E9E}" type="pres">
      <dgm:prSet presAssocID="{621C6516-E8D8-455E-9EB9-EE4D84A67EB3}" presName="spaceRect" presStyleCnt="0"/>
      <dgm:spPr/>
    </dgm:pt>
    <dgm:pt modelId="{CDC15A27-4E5B-4A87-9A44-8CE28CD13A36}" type="pres">
      <dgm:prSet presAssocID="{621C6516-E8D8-455E-9EB9-EE4D84A67EB3}" presName="textRect" presStyleLbl="revTx" presStyleIdx="4" presStyleCnt="6">
        <dgm:presLayoutVars>
          <dgm:chMax val="1"/>
          <dgm:chPref val="1"/>
        </dgm:presLayoutVars>
      </dgm:prSet>
      <dgm:spPr/>
    </dgm:pt>
    <dgm:pt modelId="{439AF945-1AC7-4825-A1BD-F75541F7C70F}" type="pres">
      <dgm:prSet presAssocID="{1951E967-0D5A-4783-A955-8FED1E9B3271}" presName="sibTrans" presStyleCnt="0"/>
      <dgm:spPr/>
    </dgm:pt>
    <dgm:pt modelId="{F463BFA4-61CF-46A9-938A-887576D9DF72}" type="pres">
      <dgm:prSet presAssocID="{B4E80A34-5792-4295-B53D-B0D3AE862F10}" presName="compNode" presStyleCnt="0"/>
      <dgm:spPr/>
    </dgm:pt>
    <dgm:pt modelId="{39518FBE-4CD3-472F-8ECB-99D0B1C01DD1}" type="pres">
      <dgm:prSet presAssocID="{B4E80A34-5792-4295-B53D-B0D3AE862F1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ot"/>
        </a:ext>
      </dgm:extLst>
    </dgm:pt>
    <dgm:pt modelId="{C7937E15-5024-4B4A-A27F-6D64F6C28124}" type="pres">
      <dgm:prSet presAssocID="{B4E80A34-5792-4295-B53D-B0D3AE862F10}" presName="spaceRect" presStyleCnt="0"/>
      <dgm:spPr/>
    </dgm:pt>
    <dgm:pt modelId="{43A2AB20-F1FC-441E-B7EB-2D4BA063F8AE}" type="pres">
      <dgm:prSet presAssocID="{B4E80A34-5792-4295-B53D-B0D3AE862F10}" presName="textRect" presStyleLbl="revTx" presStyleIdx="5" presStyleCnt="6">
        <dgm:presLayoutVars>
          <dgm:chMax val="1"/>
          <dgm:chPref val="1"/>
        </dgm:presLayoutVars>
      </dgm:prSet>
      <dgm:spPr/>
    </dgm:pt>
  </dgm:ptLst>
  <dgm:cxnLst>
    <dgm:cxn modelId="{0371CB1C-7F89-44CB-9605-402B0C5CA5FD}" srcId="{829379AD-A680-435F-A7D7-84A31677496A}" destId="{B4E80A34-5792-4295-B53D-B0D3AE862F10}" srcOrd="5" destOrd="0" parTransId="{7FF7E71B-8406-4C58-AC91-B281424FD100}" sibTransId="{5105AB30-66E0-454A-BEAA-257D9F625B1A}"/>
    <dgm:cxn modelId="{E65B3E5E-9BEC-4411-892D-1696A34D642A}" type="presOf" srcId="{7B55EC94-8409-4F11-9B0C-945102743379}" destId="{BFB28A29-ACFF-4B92-92E9-33B50459797F}" srcOrd="0" destOrd="0" presId="urn:microsoft.com/office/officeart/2018/2/layout/IconLabelList"/>
    <dgm:cxn modelId="{62B23D41-F9C1-4D1F-9D19-0851A3D471F6}" srcId="{829379AD-A680-435F-A7D7-84A31677496A}" destId="{5E2ED3C7-6B1B-4CE8-9F92-3782B25ECBB9}" srcOrd="2" destOrd="0" parTransId="{F328ED70-ED04-4557-B361-EC847AAD27D2}" sibTransId="{337B4C9B-49DB-4EB3-9F8B-56B0CDB8ADE5}"/>
    <dgm:cxn modelId="{1285D768-A7B7-42E6-B3CD-4C5CF1DF35A9}" type="presOf" srcId="{CFBB341A-1564-4312-95DC-C881209B7CA7}" destId="{14BEF37E-0B45-4090-B7D6-9EE7F8B62585}" srcOrd="0" destOrd="0" presId="urn:microsoft.com/office/officeart/2018/2/layout/IconLabelList"/>
    <dgm:cxn modelId="{18EC2F56-D9F5-4927-9B4E-C1BA3143A468}" type="presOf" srcId="{B4E80A34-5792-4295-B53D-B0D3AE862F10}" destId="{43A2AB20-F1FC-441E-B7EB-2D4BA063F8AE}" srcOrd="0" destOrd="0" presId="urn:microsoft.com/office/officeart/2018/2/layout/IconLabelList"/>
    <dgm:cxn modelId="{E0EBCF8F-E70A-4765-B9AC-E6C062E5DAB8}" srcId="{829379AD-A680-435F-A7D7-84A31677496A}" destId="{412ACA6F-4FEE-4592-900A-E4C87945DE6E}" srcOrd="0" destOrd="0" parTransId="{38F68FEE-3AA0-4212-8EB7-DE74A1D0DF88}" sibTransId="{DF070CE9-FCC8-4A40-A208-5BB6ABAEAC3D}"/>
    <dgm:cxn modelId="{EA814391-8381-42A5-987D-FA2A108397C9}" srcId="{829379AD-A680-435F-A7D7-84A31677496A}" destId="{621C6516-E8D8-455E-9EB9-EE4D84A67EB3}" srcOrd="4" destOrd="0" parTransId="{B3E7D815-EE2A-47C0-8B81-FE1DF3080506}" sibTransId="{1951E967-0D5A-4783-A955-8FED1E9B3271}"/>
    <dgm:cxn modelId="{B27C79A3-44C3-4340-8AB8-942979A86D3E}" srcId="{829379AD-A680-435F-A7D7-84A31677496A}" destId="{CFBB341A-1564-4312-95DC-C881209B7CA7}" srcOrd="1" destOrd="0" parTransId="{9FD53A92-31E7-4936-97BC-86D2949604F2}" sibTransId="{B240EC80-0B22-4BFE-A162-31F9F345E888}"/>
    <dgm:cxn modelId="{80D0BEC5-2050-499D-B48B-F70FCC824BA0}" type="presOf" srcId="{621C6516-E8D8-455E-9EB9-EE4D84A67EB3}" destId="{CDC15A27-4E5B-4A87-9A44-8CE28CD13A36}" srcOrd="0" destOrd="0" presId="urn:microsoft.com/office/officeart/2018/2/layout/IconLabelList"/>
    <dgm:cxn modelId="{4DFF4FD1-04E3-41F9-A2A8-D8D90747CC67}" srcId="{829379AD-A680-435F-A7D7-84A31677496A}" destId="{7B55EC94-8409-4F11-9B0C-945102743379}" srcOrd="3" destOrd="0" parTransId="{17A56D44-4CEF-4427-AB25-A1A32B3E9623}" sibTransId="{B09D865B-63B8-4578-8B57-94C3FA26BB34}"/>
    <dgm:cxn modelId="{7AE6C0ED-6430-4F65-B6C3-AC49263D7C1C}" type="presOf" srcId="{412ACA6F-4FEE-4592-900A-E4C87945DE6E}" destId="{C51CC04B-2EF1-45E4-AD9C-9C5FEC04D560}" srcOrd="0" destOrd="0" presId="urn:microsoft.com/office/officeart/2018/2/layout/IconLabelList"/>
    <dgm:cxn modelId="{0971EAF9-BD98-4C73-9FC7-AD39AC863427}" type="presOf" srcId="{5E2ED3C7-6B1B-4CE8-9F92-3782B25ECBB9}" destId="{32D936E3-EAE3-4072-80F5-14ECF03B6E6A}" srcOrd="0" destOrd="0" presId="urn:microsoft.com/office/officeart/2018/2/layout/IconLabelList"/>
    <dgm:cxn modelId="{57D769FA-BAD1-4DB5-9D72-4DDDC6FFEF92}" type="presOf" srcId="{829379AD-A680-435F-A7D7-84A31677496A}" destId="{E293834E-DD4D-4F3D-9B59-4DD48C7C9425}" srcOrd="0" destOrd="0" presId="urn:microsoft.com/office/officeart/2018/2/layout/IconLabelList"/>
    <dgm:cxn modelId="{7B4BE97B-BC11-4B47-93FB-374EC47AD04B}" type="presParOf" srcId="{E293834E-DD4D-4F3D-9B59-4DD48C7C9425}" destId="{6D37BBEB-58A5-47AC-8C66-B375B88A30BE}" srcOrd="0" destOrd="0" presId="urn:microsoft.com/office/officeart/2018/2/layout/IconLabelList"/>
    <dgm:cxn modelId="{908756A3-5811-4294-A55A-6488782DC353}" type="presParOf" srcId="{6D37BBEB-58A5-47AC-8C66-B375B88A30BE}" destId="{7CB3A767-8FE3-4813-9D9D-B9FDF32A1461}" srcOrd="0" destOrd="0" presId="urn:microsoft.com/office/officeart/2018/2/layout/IconLabelList"/>
    <dgm:cxn modelId="{6FD5371D-2DCA-4078-B925-922ABA284712}" type="presParOf" srcId="{6D37BBEB-58A5-47AC-8C66-B375B88A30BE}" destId="{4FB2D448-DF8C-4D5F-AB9E-A5466232FBDA}" srcOrd="1" destOrd="0" presId="urn:microsoft.com/office/officeart/2018/2/layout/IconLabelList"/>
    <dgm:cxn modelId="{2E018E2D-60FF-431F-95A0-534962528D4D}" type="presParOf" srcId="{6D37BBEB-58A5-47AC-8C66-B375B88A30BE}" destId="{C51CC04B-2EF1-45E4-AD9C-9C5FEC04D560}" srcOrd="2" destOrd="0" presId="urn:microsoft.com/office/officeart/2018/2/layout/IconLabelList"/>
    <dgm:cxn modelId="{8B075758-15C2-4A83-9C29-F90DCAB3B01C}" type="presParOf" srcId="{E293834E-DD4D-4F3D-9B59-4DD48C7C9425}" destId="{7BADD275-C1E2-441E-81DA-4A752244F6C0}" srcOrd="1" destOrd="0" presId="urn:microsoft.com/office/officeart/2018/2/layout/IconLabelList"/>
    <dgm:cxn modelId="{95B8381D-5D73-4E60-9179-F8CEBA3A5272}" type="presParOf" srcId="{E293834E-DD4D-4F3D-9B59-4DD48C7C9425}" destId="{946A4C2C-39A6-4B60-A6E8-E1EB53F8B242}" srcOrd="2" destOrd="0" presId="urn:microsoft.com/office/officeart/2018/2/layout/IconLabelList"/>
    <dgm:cxn modelId="{C0E32561-2C96-494A-B394-9CFD9F5D19F6}" type="presParOf" srcId="{946A4C2C-39A6-4B60-A6E8-E1EB53F8B242}" destId="{ADE09B92-154F-44AC-B53A-262B2412475F}" srcOrd="0" destOrd="0" presId="urn:microsoft.com/office/officeart/2018/2/layout/IconLabelList"/>
    <dgm:cxn modelId="{A6964BA9-DEA6-4111-B4A7-454CCE1327B3}" type="presParOf" srcId="{946A4C2C-39A6-4B60-A6E8-E1EB53F8B242}" destId="{13C8075C-8404-4619-BC76-250EDCD96843}" srcOrd="1" destOrd="0" presId="urn:microsoft.com/office/officeart/2018/2/layout/IconLabelList"/>
    <dgm:cxn modelId="{7023DDF2-D8B6-407A-B957-6A698D82EBBF}" type="presParOf" srcId="{946A4C2C-39A6-4B60-A6E8-E1EB53F8B242}" destId="{14BEF37E-0B45-4090-B7D6-9EE7F8B62585}" srcOrd="2" destOrd="0" presId="urn:microsoft.com/office/officeart/2018/2/layout/IconLabelList"/>
    <dgm:cxn modelId="{E4049CEE-9ED9-4BDA-9370-4795E5D5761E}" type="presParOf" srcId="{E293834E-DD4D-4F3D-9B59-4DD48C7C9425}" destId="{E213651B-294D-4DED-B5C5-0DDC11D0E60E}" srcOrd="3" destOrd="0" presId="urn:microsoft.com/office/officeart/2018/2/layout/IconLabelList"/>
    <dgm:cxn modelId="{E1BBE1B7-1935-4B8E-BE25-2EAF877BCB25}" type="presParOf" srcId="{E293834E-DD4D-4F3D-9B59-4DD48C7C9425}" destId="{E89DCEAB-B9E7-48C6-8368-4EF4E8169DCD}" srcOrd="4" destOrd="0" presId="urn:microsoft.com/office/officeart/2018/2/layout/IconLabelList"/>
    <dgm:cxn modelId="{D306F316-1F45-47CB-BD7F-D874F6D4D251}" type="presParOf" srcId="{E89DCEAB-B9E7-48C6-8368-4EF4E8169DCD}" destId="{B622A04B-C224-45C6-896C-20FE3C8465FD}" srcOrd="0" destOrd="0" presId="urn:microsoft.com/office/officeart/2018/2/layout/IconLabelList"/>
    <dgm:cxn modelId="{2D63765E-16DB-4F2A-B24B-298A80743B0C}" type="presParOf" srcId="{E89DCEAB-B9E7-48C6-8368-4EF4E8169DCD}" destId="{BB49618E-B6EB-42E5-9D40-672539C1B549}" srcOrd="1" destOrd="0" presId="urn:microsoft.com/office/officeart/2018/2/layout/IconLabelList"/>
    <dgm:cxn modelId="{A50A512A-8AD7-40FC-9633-E63756054EA6}" type="presParOf" srcId="{E89DCEAB-B9E7-48C6-8368-4EF4E8169DCD}" destId="{32D936E3-EAE3-4072-80F5-14ECF03B6E6A}" srcOrd="2" destOrd="0" presId="urn:microsoft.com/office/officeart/2018/2/layout/IconLabelList"/>
    <dgm:cxn modelId="{6F62D649-7038-4D29-9699-22F0B1D2DCBD}" type="presParOf" srcId="{E293834E-DD4D-4F3D-9B59-4DD48C7C9425}" destId="{2D3F4807-5D45-4BF7-A7D2-24CF3705476C}" srcOrd="5" destOrd="0" presId="urn:microsoft.com/office/officeart/2018/2/layout/IconLabelList"/>
    <dgm:cxn modelId="{512DC082-A762-4E9D-8D97-0C1CE91CF03B}" type="presParOf" srcId="{E293834E-DD4D-4F3D-9B59-4DD48C7C9425}" destId="{037E7ADA-E7E8-4F31-8C71-C22F5334DEB8}" srcOrd="6" destOrd="0" presId="urn:microsoft.com/office/officeart/2018/2/layout/IconLabelList"/>
    <dgm:cxn modelId="{A68C9BE1-F06D-4DDA-86AA-6B349B4713C1}" type="presParOf" srcId="{037E7ADA-E7E8-4F31-8C71-C22F5334DEB8}" destId="{28CE00C6-4FF7-482B-8F01-77919362DE71}" srcOrd="0" destOrd="0" presId="urn:microsoft.com/office/officeart/2018/2/layout/IconLabelList"/>
    <dgm:cxn modelId="{FAE303A6-76D3-48AE-84EC-C42E42617C89}" type="presParOf" srcId="{037E7ADA-E7E8-4F31-8C71-C22F5334DEB8}" destId="{F5892DE4-3896-4B90-ADD7-60621CAD0FDD}" srcOrd="1" destOrd="0" presId="urn:microsoft.com/office/officeart/2018/2/layout/IconLabelList"/>
    <dgm:cxn modelId="{CAD4B71C-CC2C-4CE7-8E4F-D6B143614252}" type="presParOf" srcId="{037E7ADA-E7E8-4F31-8C71-C22F5334DEB8}" destId="{BFB28A29-ACFF-4B92-92E9-33B50459797F}" srcOrd="2" destOrd="0" presId="urn:microsoft.com/office/officeart/2018/2/layout/IconLabelList"/>
    <dgm:cxn modelId="{CB03AAC4-D6D6-49AC-BA07-185289F9C961}" type="presParOf" srcId="{E293834E-DD4D-4F3D-9B59-4DD48C7C9425}" destId="{02995BF3-5A66-4DB5-8170-3EFF52C72CC5}" srcOrd="7" destOrd="0" presId="urn:microsoft.com/office/officeart/2018/2/layout/IconLabelList"/>
    <dgm:cxn modelId="{4228B05C-4378-43B7-9132-5B7DC17BC902}" type="presParOf" srcId="{E293834E-DD4D-4F3D-9B59-4DD48C7C9425}" destId="{8BF1B7C1-AB71-4A6C-A628-E8B0BA7272CB}" srcOrd="8" destOrd="0" presId="urn:microsoft.com/office/officeart/2018/2/layout/IconLabelList"/>
    <dgm:cxn modelId="{95F99A97-E72C-4B0F-A3D5-ACD055A493B2}" type="presParOf" srcId="{8BF1B7C1-AB71-4A6C-A628-E8B0BA7272CB}" destId="{1E4BDDF6-FC38-45A3-A75F-8586E4699313}" srcOrd="0" destOrd="0" presId="urn:microsoft.com/office/officeart/2018/2/layout/IconLabelList"/>
    <dgm:cxn modelId="{A41E9FD0-847B-4BB4-8184-F9EFF7A7E5CE}" type="presParOf" srcId="{8BF1B7C1-AB71-4A6C-A628-E8B0BA7272CB}" destId="{B108D0E3-C07E-483B-9821-56C522215E9E}" srcOrd="1" destOrd="0" presId="urn:microsoft.com/office/officeart/2018/2/layout/IconLabelList"/>
    <dgm:cxn modelId="{B319106A-DD42-4115-9C44-8C8A8BA6DF25}" type="presParOf" srcId="{8BF1B7C1-AB71-4A6C-A628-E8B0BA7272CB}" destId="{CDC15A27-4E5B-4A87-9A44-8CE28CD13A36}" srcOrd="2" destOrd="0" presId="urn:microsoft.com/office/officeart/2018/2/layout/IconLabelList"/>
    <dgm:cxn modelId="{CA9218B1-B325-422A-9F8E-9A7DE12BCC7E}" type="presParOf" srcId="{E293834E-DD4D-4F3D-9B59-4DD48C7C9425}" destId="{439AF945-1AC7-4825-A1BD-F75541F7C70F}" srcOrd="9" destOrd="0" presId="urn:microsoft.com/office/officeart/2018/2/layout/IconLabelList"/>
    <dgm:cxn modelId="{A2B983E4-99AA-448F-975D-9C528D007629}" type="presParOf" srcId="{E293834E-DD4D-4F3D-9B59-4DD48C7C9425}" destId="{F463BFA4-61CF-46A9-938A-887576D9DF72}" srcOrd="10" destOrd="0" presId="urn:microsoft.com/office/officeart/2018/2/layout/IconLabelList"/>
    <dgm:cxn modelId="{AC01070C-E381-4207-B1DA-B1EAFA50E20E}" type="presParOf" srcId="{F463BFA4-61CF-46A9-938A-887576D9DF72}" destId="{39518FBE-4CD3-472F-8ECB-99D0B1C01DD1}" srcOrd="0" destOrd="0" presId="urn:microsoft.com/office/officeart/2018/2/layout/IconLabelList"/>
    <dgm:cxn modelId="{4E25C26E-AA92-42DA-AC7E-0000AB01AA41}" type="presParOf" srcId="{F463BFA4-61CF-46A9-938A-887576D9DF72}" destId="{C7937E15-5024-4B4A-A27F-6D64F6C28124}" srcOrd="1" destOrd="0" presId="urn:microsoft.com/office/officeart/2018/2/layout/IconLabelList"/>
    <dgm:cxn modelId="{85997E47-BC11-4628-BB3D-6B502BF95326}" type="presParOf" srcId="{F463BFA4-61CF-46A9-938A-887576D9DF72}" destId="{43A2AB20-F1FC-441E-B7EB-2D4BA063F8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6217C04-C8DF-4A1E-AA31-2E1E0EAAD4DB}" type="doc">
      <dgm:prSet loTypeId="urn:microsoft.com/office/officeart/2016/7/layout/RepeatingBendingProcessNew" loCatId="process" qsTypeId="urn:microsoft.com/office/officeart/2005/8/quickstyle/simple1" qsCatId="simple" csTypeId="urn:microsoft.com/office/officeart/2005/8/colors/accent3_2" csCatId="accent3"/>
      <dgm:spPr/>
      <dgm:t>
        <a:bodyPr/>
        <a:lstStyle/>
        <a:p>
          <a:endParaRPr lang="en-US"/>
        </a:p>
      </dgm:t>
    </dgm:pt>
    <dgm:pt modelId="{D439EF57-F6AA-469F-94CA-BDC0A1078F71}">
      <dgm:prSet/>
      <dgm:spPr/>
      <dgm:t>
        <a:bodyPr/>
        <a:lstStyle/>
        <a:p>
          <a:r>
            <a:rPr lang="en-US" b="1"/>
            <a:t>Acquisition and Digitalization:   </a:t>
          </a:r>
          <a:r>
            <a:rPr lang="en-US"/>
            <a:t>- High-resolution scanning and OCR for text conversion.</a:t>
          </a:r>
        </a:p>
      </dgm:t>
    </dgm:pt>
    <dgm:pt modelId="{F90BFE15-ECFB-4D51-9C6B-B96E794616C7}" type="parTrans" cxnId="{8CE94C4C-1DA3-4AB8-BD4E-F11FE99D1A36}">
      <dgm:prSet/>
      <dgm:spPr/>
      <dgm:t>
        <a:bodyPr/>
        <a:lstStyle/>
        <a:p>
          <a:endParaRPr lang="en-US"/>
        </a:p>
      </dgm:t>
    </dgm:pt>
    <dgm:pt modelId="{E65B4579-260B-4EF9-8895-F41B9CD3EB04}" type="sibTrans" cxnId="{8CE94C4C-1DA3-4AB8-BD4E-F11FE99D1A36}">
      <dgm:prSet/>
      <dgm:spPr/>
      <dgm:t>
        <a:bodyPr/>
        <a:lstStyle/>
        <a:p>
          <a:endParaRPr lang="en-US"/>
        </a:p>
      </dgm:t>
    </dgm:pt>
    <dgm:pt modelId="{CB642CE4-3AEB-4D68-98FA-33C12971715F}">
      <dgm:prSet/>
      <dgm:spPr/>
      <dgm:t>
        <a:bodyPr/>
        <a:lstStyle/>
        <a:p>
          <a:r>
            <a:rPr lang="en-US" b="1"/>
            <a:t>Data Cleaning and Preprocessing:   </a:t>
          </a:r>
          <a:r>
            <a:rPr lang="en-US"/>
            <a:t>Correcting OCR errors and normalizing text. </a:t>
          </a:r>
        </a:p>
      </dgm:t>
    </dgm:pt>
    <dgm:pt modelId="{D3D8E924-06E0-4C4A-AFA6-87829F1DBA93}" type="parTrans" cxnId="{D1BE2904-9918-4ED6-AF50-EDE5DE46597D}">
      <dgm:prSet/>
      <dgm:spPr/>
      <dgm:t>
        <a:bodyPr/>
        <a:lstStyle/>
        <a:p>
          <a:endParaRPr lang="en-US"/>
        </a:p>
      </dgm:t>
    </dgm:pt>
    <dgm:pt modelId="{CEC2AAD0-538D-4AB6-AA59-4009A674BC29}" type="sibTrans" cxnId="{D1BE2904-9918-4ED6-AF50-EDE5DE46597D}">
      <dgm:prSet/>
      <dgm:spPr/>
      <dgm:t>
        <a:bodyPr/>
        <a:lstStyle/>
        <a:p>
          <a:endParaRPr lang="en-US"/>
        </a:p>
      </dgm:t>
    </dgm:pt>
    <dgm:pt modelId="{E8A0027B-0F61-417E-8D17-1C59A23FCC59}">
      <dgm:prSet/>
      <dgm:spPr/>
      <dgm:t>
        <a:bodyPr/>
        <a:lstStyle/>
        <a:p>
          <a:r>
            <a:rPr lang="en-US" b="1"/>
            <a:t>Data Analysis and NLP:   </a:t>
          </a:r>
          <a:r>
            <a:rPr lang="en-US"/>
            <a:t>Applying NLP for theme identification, sentiment analysis, and entity recognition.</a:t>
          </a:r>
        </a:p>
      </dgm:t>
    </dgm:pt>
    <dgm:pt modelId="{E30C5847-EE38-4DA7-8520-73BED40D987A}" type="parTrans" cxnId="{E2598AAA-AA44-41A8-845D-E5044D0E58F1}">
      <dgm:prSet/>
      <dgm:spPr/>
      <dgm:t>
        <a:bodyPr/>
        <a:lstStyle/>
        <a:p>
          <a:endParaRPr lang="en-US"/>
        </a:p>
      </dgm:t>
    </dgm:pt>
    <dgm:pt modelId="{57D6507B-2C28-4EDC-BC16-8AAB0D086A92}" type="sibTrans" cxnId="{E2598AAA-AA44-41A8-845D-E5044D0E58F1}">
      <dgm:prSet/>
      <dgm:spPr/>
      <dgm:t>
        <a:bodyPr/>
        <a:lstStyle/>
        <a:p>
          <a:endParaRPr lang="en-US"/>
        </a:p>
      </dgm:t>
    </dgm:pt>
    <dgm:pt modelId="{24E40339-650C-4301-8FCA-965A086A4B22}">
      <dgm:prSet/>
      <dgm:spPr/>
      <dgm:t>
        <a:bodyPr/>
        <a:lstStyle/>
        <a:p>
          <a:r>
            <a:rPr lang="en-US" b="1"/>
            <a:t>Machine Learning:   </a:t>
          </a:r>
          <a:r>
            <a:rPr lang="en-US"/>
            <a:t>Using algorithms to uncover patterns and contextualize ambiguous texts. </a:t>
          </a:r>
        </a:p>
      </dgm:t>
    </dgm:pt>
    <dgm:pt modelId="{D1305145-3BB8-426B-9F5D-72D6A006DF12}" type="parTrans" cxnId="{575301FF-DF20-4049-B00F-94CDFB4AE6CE}">
      <dgm:prSet/>
      <dgm:spPr/>
      <dgm:t>
        <a:bodyPr/>
        <a:lstStyle/>
        <a:p>
          <a:endParaRPr lang="en-US"/>
        </a:p>
      </dgm:t>
    </dgm:pt>
    <dgm:pt modelId="{166DC7A8-A2FA-4984-A288-714AAC3D1813}" type="sibTrans" cxnId="{575301FF-DF20-4049-B00F-94CDFB4AE6CE}">
      <dgm:prSet/>
      <dgm:spPr/>
      <dgm:t>
        <a:bodyPr/>
        <a:lstStyle/>
        <a:p>
          <a:endParaRPr lang="en-US"/>
        </a:p>
      </dgm:t>
    </dgm:pt>
    <dgm:pt modelId="{04A4C584-E128-4B7A-B1A9-805F35258246}">
      <dgm:prSet/>
      <dgm:spPr/>
      <dgm:t>
        <a:bodyPr/>
        <a:lstStyle/>
        <a:p>
          <a:r>
            <a:rPr lang="en-US" b="1"/>
            <a:t>Data Visualization:  </a:t>
          </a:r>
          <a:r>
            <a:rPr lang="en-US"/>
            <a:t>Visualizing findings for easy interpretation and developing interactive tools.</a:t>
          </a:r>
        </a:p>
      </dgm:t>
    </dgm:pt>
    <dgm:pt modelId="{A268135A-8C2D-45D7-879B-7D1A38845F8B}" type="parTrans" cxnId="{0B4C440B-5D0A-4BE4-9995-B9151F0A3B32}">
      <dgm:prSet/>
      <dgm:spPr/>
      <dgm:t>
        <a:bodyPr/>
        <a:lstStyle/>
        <a:p>
          <a:endParaRPr lang="en-US"/>
        </a:p>
      </dgm:t>
    </dgm:pt>
    <dgm:pt modelId="{A514D92E-A8D8-45BB-9D33-DE9416F37F6B}" type="sibTrans" cxnId="{0B4C440B-5D0A-4BE4-9995-B9151F0A3B32}">
      <dgm:prSet/>
      <dgm:spPr/>
      <dgm:t>
        <a:bodyPr/>
        <a:lstStyle/>
        <a:p>
          <a:endParaRPr lang="en-US"/>
        </a:p>
      </dgm:t>
    </dgm:pt>
    <dgm:pt modelId="{6E8EC7C6-DF92-401D-885F-2C0867DDED06}">
      <dgm:prSet/>
      <dgm:spPr/>
      <dgm:t>
        <a:bodyPr/>
        <a:lstStyle/>
        <a:p>
          <a:r>
            <a:rPr lang="en-US" b="1"/>
            <a:t>Insights and Applications</a:t>
          </a:r>
          <a:r>
            <a:rPr lang="en-US"/>
            <a:t>:  Gaining historical, linguistic, and cultural insights; identifying research opportunities.</a:t>
          </a:r>
        </a:p>
      </dgm:t>
    </dgm:pt>
    <dgm:pt modelId="{B6A7E376-06C4-46C5-BA71-741FC64CC7D2}" type="parTrans" cxnId="{AED335DB-D80A-4C41-A1D4-DC864A66A85B}">
      <dgm:prSet/>
      <dgm:spPr/>
      <dgm:t>
        <a:bodyPr/>
        <a:lstStyle/>
        <a:p>
          <a:endParaRPr lang="en-US"/>
        </a:p>
      </dgm:t>
    </dgm:pt>
    <dgm:pt modelId="{5E71B4D1-997E-4C99-8723-27019C3972C6}" type="sibTrans" cxnId="{AED335DB-D80A-4C41-A1D4-DC864A66A85B}">
      <dgm:prSet/>
      <dgm:spPr/>
      <dgm:t>
        <a:bodyPr/>
        <a:lstStyle/>
        <a:p>
          <a:endParaRPr lang="en-US"/>
        </a:p>
      </dgm:t>
    </dgm:pt>
    <dgm:pt modelId="{A406CEFA-0F8F-40DF-89E4-8EBA47281229}">
      <dgm:prSet/>
      <dgm:spPr/>
      <dgm:t>
        <a:bodyPr/>
        <a:lstStyle/>
        <a:p>
          <a:r>
            <a:rPr lang="en-US" b="1"/>
            <a:t>Preservation and Access:   </a:t>
          </a:r>
          <a:r>
            <a:rPr lang="en-US"/>
            <a:t>Archiving digitally and creating an online public interface. </a:t>
          </a:r>
        </a:p>
      </dgm:t>
    </dgm:pt>
    <dgm:pt modelId="{849DE540-0434-4D0F-830A-6B488049BFDF}" type="parTrans" cxnId="{FEF0B86C-5E51-4A9F-AC24-3C1866E13F06}">
      <dgm:prSet/>
      <dgm:spPr/>
      <dgm:t>
        <a:bodyPr/>
        <a:lstStyle/>
        <a:p>
          <a:endParaRPr lang="en-US"/>
        </a:p>
      </dgm:t>
    </dgm:pt>
    <dgm:pt modelId="{7D44D3D5-CC37-4E39-88CA-01CFF6E0334E}" type="sibTrans" cxnId="{FEF0B86C-5E51-4A9F-AC24-3C1866E13F06}">
      <dgm:prSet/>
      <dgm:spPr/>
      <dgm:t>
        <a:bodyPr/>
        <a:lstStyle/>
        <a:p>
          <a:endParaRPr lang="en-US"/>
        </a:p>
      </dgm:t>
    </dgm:pt>
    <dgm:pt modelId="{4FF6AE1D-CB9C-4488-BCE1-63B334B24289}">
      <dgm:prSet/>
      <dgm:spPr/>
      <dgm:t>
        <a:bodyPr/>
        <a:lstStyle/>
        <a:p>
          <a:r>
            <a:rPr lang="en-US" b="1"/>
            <a:t>Ethical Considerations:  </a:t>
          </a:r>
          <a:r>
            <a:rPr lang="en-US"/>
            <a:t>Respecting the manuscript’s integrity and addressing privacy issues.</a:t>
          </a:r>
        </a:p>
      </dgm:t>
    </dgm:pt>
    <dgm:pt modelId="{C565070B-3D2C-4A7C-BF4A-2B0B694DEC7B}" type="parTrans" cxnId="{82667E5A-10E3-41BA-A79E-923428F6715E}">
      <dgm:prSet/>
      <dgm:spPr/>
      <dgm:t>
        <a:bodyPr/>
        <a:lstStyle/>
        <a:p>
          <a:endParaRPr lang="en-US"/>
        </a:p>
      </dgm:t>
    </dgm:pt>
    <dgm:pt modelId="{DA590304-22F6-4A40-AE09-D0641E94E3E3}" type="sibTrans" cxnId="{82667E5A-10E3-41BA-A79E-923428F6715E}">
      <dgm:prSet/>
      <dgm:spPr/>
      <dgm:t>
        <a:bodyPr/>
        <a:lstStyle/>
        <a:p>
          <a:endParaRPr lang="en-US"/>
        </a:p>
      </dgm:t>
    </dgm:pt>
    <dgm:pt modelId="{31F57905-CE9C-4A93-9D51-7CB35AAC40A7}" type="pres">
      <dgm:prSet presAssocID="{26217C04-C8DF-4A1E-AA31-2E1E0EAAD4DB}" presName="Name0" presStyleCnt="0">
        <dgm:presLayoutVars>
          <dgm:dir/>
          <dgm:resizeHandles val="exact"/>
        </dgm:presLayoutVars>
      </dgm:prSet>
      <dgm:spPr/>
    </dgm:pt>
    <dgm:pt modelId="{089D138A-760E-456D-BEDB-0D23BD881888}" type="pres">
      <dgm:prSet presAssocID="{D439EF57-F6AA-469F-94CA-BDC0A1078F71}" presName="node" presStyleLbl="node1" presStyleIdx="0" presStyleCnt="8">
        <dgm:presLayoutVars>
          <dgm:bulletEnabled val="1"/>
        </dgm:presLayoutVars>
      </dgm:prSet>
      <dgm:spPr/>
    </dgm:pt>
    <dgm:pt modelId="{CBE9F9F8-4061-4974-BFBD-E902F81DAFC5}" type="pres">
      <dgm:prSet presAssocID="{E65B4579-260B-4EF9-8895-F41B9CD3EB04}" presName="sibTrans" presStyleLbl="sibTrans1D1" presStyleIdx="0" presStyleCnt="7"/>
      <dgm:spPr/>
    </dgm:pt>
    <dgm:pt modelId="{B0C8BEF2-327F-4B35-A7E8-ABEE63674572}" type="pres">
      <dgm:prSet presAssocID="{E65B4579-260B-4EF9-8895-F41B9CD3EB04}" presName="connectorText" presStyleLbl="sibTrans1D1" presStyleIdx="0" presStyleCnt="7"/>
      <dgm:spPr/>
    </dgm:pt>
    <dgm:pt modelId="{73FB8523-A4AE-45FB-A2BB-49D8077DD025}" type="pres">
      <dgm:prSet presAssocID="{CB642CE4-3AEB-4D68-98FA-33C12971715F}" presName="node" presStyleLbl="node1" presStyleIdx="1" presStyleCnt="8">
        <dgm:presLayoutVars>
          <dgm:bulletEnabled val="1"/>
        </dgm:presLayoutVars>
      </dgm:prSet>
      <dgm:spPr/>
    </dgm:pt>
    <dgm:pt modelId="{21A6462A-279F-466E-B7DE-76A1EF72218D}" type="pres">
      <dgm:prSet presAssocID="{CEC2AAD0-538D-4AB6-AA59-4009A674BC29}" presName="sibTrans" presStyleLbl="sibTrans1D1" presStyleIdx="1" presStyleCnt="7"/>
      <dgm:spPr/>
    </dgm:pt>
    <dgm:pt modelId="{E0B2A6CB-7B00-4A97-A5B1-F8B526A0A7E6}" type="pres">
      <dgm:prSet presAssocID="{CEC2AAD0-538D-4AB6-AA59-4009A674BC29}" presName="connectorText" presStyleLbl="sibTrans1D1" presStyleIdx="1" presStyleCnt="7"/>
      <dgm:spPr/>
    </dgm:pt>
    <dgm:pt modelId="{27B185B7-3081-45A4-A1E5-0F9BBB522E77}" type="pres">
      <dgm:prSet presAssocID="{E8A0027B-0F61-417E-8D17-1C59A23FCC59}" presName="node" presStyleLbl="node1" presStyleIdx="2" presStyleCnt="8">
        <dgm:presLayoutVars>
          <dgm:bulletEnabled val="1"/>
        </dgm:presLayoutVars>
      </dgm:prSet>
      <dgm:spPr/>
    </dgm:pt>
    <dgm:pt modelId="{8289D395-2873-4AE9-850A-5FA216A05471}" type="pres">
      <dgm:prSet presAssocID="{57D6507B-2C28-4EDC-BC16-8AAB0D086A92}" presName="sibTrans" presStyleLbl="sibTrans1D1" presStyleIdx="2" presStyleCnt="7"/>
      <dgm:spPr/>
    </dgm:pt>
    <dgm:pt modelId="{51E9DF96-313F-4660-BEBC-7F60B9F446E7}" type="pres">
      <dgm:prSet presAssocID="{57D6507B-2C28-4EDC-BC16-8AAB0D086A92}" presName="connectorText" presStyleLbl="sibTrans1D1" presStyleIdx="2" presStyleCnt="7"/>
      <dgm:spPr/>
    </dgm:pt>
    <dgm:pt modelId="{020C5D89-700E-429C-A76E-F6CA8E91C164}" type="pres">
      <dgm:prSet presAssocID="{24E40339-650C-4301-8FCA-965A086A4B22}" presName="node" presStyleLbl="node1" presStyleIdx="3" presStyleCnt="8">
        <dgm:presLayoutVars>
          <dgm:bulletEnabled val="1"/>
        </dgm:presLayoutVars>
      </dgm:prSet>
      <dgm:spPr/>
    </dgm:pt>
    <dgm:pt modelId="{EEC0FC22-16CF-4B24-9AA5-DEFBA9493375}" type="pres">
      <dgm:prSet presAssocID="{166DC7A8-A2FA-4984-A288-714AAC3D1813}" presName="sibTrans" presStyleLbl="sibTrans1D1" presStyleIdx="3" presStyleCnt="7"/>
      <dgm:spPr/>
    </dgm:pt>
    <dgm:pt modelId="{CEAF7477-F9A3-4140-B392-27E690973533}" type="pres">
      <dgm:prSet presAssocID="{166DC7A8-A2FA-4984-A288-714AAC3D1813}" presName="connectorText" presStyleLbl="sibTrans1D1" presStyleIdx="3" presStyleCnt="7"/>
      <dgm:spPr/>
    </dgm:pt>
    <dgm:pt modelId="{18A1BB49-FD5A-4ED9-B2B4-76ADC22BE5CE}" type="pres">
      <dgm:prSet presAssocID="{04A4C584-E128-4B7A-B1A9-805F35258246}" presName="node" presStyleLbl="node1" presStyleIdx="4" presStyleCnt="8">
        <dgm:presLayoutVars>
          <dgm:bulletEnabled val="1"/>
        </dgm:presLayoutVars>
      </dgm:prSet>
      <dgm:spPr/>
    </dgm:pt>
    <dgm:pt modelId="{B453F320-8EAC-44D1-B0C3-00BA06AD517B}" type="pres">
      <dgm:prSet presAssocID="{A514D92E-A8D8-45BB-9D33-DE9416F37F6B}" presName="sibTrans" presStyleLbl="sibTrans1D1" presStyleIdx="4" presStyleCnt="7"/>
      <dgm:spPr/>
    </dgm:pt>
    <dgm:pt modelId="{BE901C08-B9C6-4A26-B7C6-F3AE1BB018A4}" type="pres">
      <dgm:prSet presAssocID="{A514D92E-A8D8-45BB-9D33-DE9416F37F6B}" presName="connectorText" presStyleLbl="sibTrans1D1" presStyleIdx="4" presStyleCnt="7"/>
      <dgm:spPr/>
    </dgm:pt>
    <dgm:pt modelId="{E27B900B-6A5B-4141-BA08-B21CADDA66FE}" type="pres">
      <dgm:prSet presAssocID="{6E8EC7C6-DF92-401D-885F-2C0867DDED06}" presName="node" presStyleLbl="node1" presStyleIdx="5" presStyleCnt="8">
        <dgm:presLayoutVars>
          <dgm:bulletEnabled val="1"/>
        </dgm:presLayoutVars>
      </dgm:prSet>
      <dgm:spPr/>
    </dgm:pt>
    <dgm:pt modelId="{03DFA0C5-C155-4579-BFAA-7DF06F2CCFC1}" type="pres">
      <dgm:prSet presAssocID="{5E71B4D1-997E-4C99-8723-27019C3972C6}" presName="sibTrans" presStyleLbl="sibTrans1D1" presStyleIdx="5" presStyleCnt="7"/>
      <dgm:spPr/>
    </dgm:pt>
    <dgm:pt modelId="{91929071-895B-4032-BC61-F580A28270E3}" type="pres">
      <dgm:prSet presAssocID="{5E71B4D1-997E-4C99-8723-27019C3972C6}" presName="connectorText" presStyleLbl="sibTrans1D1" presStyleIdx="5" presStyleCnt="7"/>
      <dgm:spPr/>
    </dgm:pt>
    <dgm:pt modelId="{690AE6A6-9B26-448E-9C31-6470CB2916E0}" type="pres">
      <dgm:prSet presAssocID="{A406CEFA-0F8F-40DF-89E4-8EBA47281229}" presName="node" presStyleLbl="node1" presStyleIdx="6" presStyleCnt="8">
        <dgm:presLayoutVars>
          <dgm:bulletEnabled val="1"/>
        </dgm:presLayoutVars>
      </dgm:prSet>
      <dgm:spPr/>
    </dgm:pt>
    <dgm:pt modelId="{BD345394-3347-4335-8D33-DA62D7724659}" type="pres">
      <dgm:prSet presAssocID="{7D44D3D5-CC37-4E39-88CA-01CFF6E0334E}" presName="sibTrans" presStyleLbl="sibTrans1D1" presStyleIdx="6" presStyleCnt="7"/>
      <dgm:spPr/>
    </dgm:pt>
    <dgm:pt modelId="{D0F9EDDC-B93E-407A-98FB-63B411BE41D0}" type="pres">
      <dgm:prSet presAssocID="{7D44D3D5-CC37-4E39-88CA-01CFF6E0334E}" presName="connectorText" presStyleLbl="sibTrans1D1" presStyleIdx="6" presStyleCnt="7"/>
      <dgm:spPr/>
    </dgm:pt>
    <dgm:pt modelId="{FD9CB073-C46A-42FE-B861-7BF292667EA0}" type="pres">
      <dgm:prSet presAssocID="{4FF6AE1D-CB9C-4488-BCE1-63B334B24289}" presName="node" presStyleLbl="node1" presStyleIdx="7" presStyleCnt="8">
        <dgm:presLayoutVars>
          <dgm:bulletEnabled val="1"/>
        </dgm:presLayoutVars>
      </dgm:prSet>
      <dgm:spPr/>
    </dgm:pt>
  </dgm:ptLst>
  <dgm:cxnLst>
    <dgm:cxn modelId="{D1BE2904-9918-4ED6-AF50-EDE5DE46597D}" srcId="{26217C04-C8DF-4A1E-AA31-2E1E0EAAD4DB}" destId="{CB642CE4-3AEB-4D68-98FA-33C12971715F}" srcOrd="1" destOrd="0" parTransId="{D3D8E924-06E0-4C4A-AFA6-87829F1DBA93}" sibTransId="{CEC2AAD0-538D-4AB6-AA59-4009A674BC29}"/>
    <dgm:cxn modelId="{5D09B304-E78C-4179-82B0-ADC521B3D3A2}" type="presOf" srcId="{57D6507B-2C28-4EDC-BC16-8AAB0D086A92}" destId="{8289D395-2873-4AE9-850A-5FA216A05471}" srcOrd="0" destOrd="0" presId="urn:microsoft.com/office/officeart/2016/7/layout/RepeatingBendingProcessNew"/>
    <dgm:cxn modelId="{C4675305-549F-4836-99B9-73AE7A1B3766}" type="presOf" srcId="{A514D92E-A8D8-45BB-9D33-DE9416F37F6B}" destId="{BE901C08-B9C6-4A26-B7C6-F3AE1BB018A4}" srcOrd="1" destOrd="0" presId="urn:microsoft.com/office/officeart/2016/7/layout/RepeatingBendingProcessNew"/>
    <dgm:cxn modelId="{EB2C0909-914D-499F-B960-A2E6A9656E07}" type="presOf" srcId="{CEC2AAD0-538D-4AB6-AA59-4009A674BC29}" destId="{E0B2A6CB-7B00-4A97-A5B1-F8B526A0A7E6}" srcOrd="1" destOrd="0" presId="urn:microsoft.com/office/officeart/2016/7/layout/RepeatingBendingProcessNew"/>
    <dgm:cxn modelId="{0B4C440B-5D0A-4BE4-9995-B9151F0A3B32}" srcId="{26217C04-C8DF-4A1E-AA31-2E1E0EAAD4DB}" destId="{04A4C584-E128-4B7A-B1A9-805F35258246}" srcOrd="4" destOrd="0" parTransId="{A268135A-8C2D-45D7-879B-7D1A38845F8B}" sibTransId="{A514D92E-A8D8-45BB-9D33-DE9416F37F6B}"/>
    <dgm:cxn modelId="{009D3E0E-9C8E-47D3-A8D6-E11E979A1E0D}" type="presOf" srcId="{D439EF57-F6AA-469F-94CA-BDC0A1078F71}" destId="{089D138A-760E-456D-BEDB-0D23BD881888}" srcOrd="0" destOrd="0" presId="urn:microsoft.com/office/officeart/2016/7/layout/RepeatingBendingProcessNew"/>
    <dgm:cxn modelId="{EE36A80F-3E8C-4AFD-84B1-CD6B0704CCC6}" type="presOf" srcId="{5E71B4D1-997E-4C99-8723-27019C3972C6}" destId="{03DFA0C5-C155-4579-BFAA-7DF06F2CCFC1}" srcOrd="0" destOrd="0" presId="urn:microsoft.com/office/officeart/2016/7/layout/RepeatingBendingProcessNew"/>
    <dgm:cxn modelId="{74B7852B-ACC9-4A14-AB85-006664B595F0}" type="presOf" srcId="{E65B4579-260B-4EF9-8895-F41B9CD3EB04}" destId="{CBE9F9F8-4061-4974-BFBD-E902F81DAFC5}" srcOrd="0" destOrd="0" presId="urn:microsoft.com/office/officeart/2016/7/layout/RepeatingBendingProcessNew"/>
    <dgm:cxn modelId="{4C2A3837-7967-475C-8B20-66EBF9BA6443}" type="presOf" srcId="{A406CEFA-0F8F-40DF-89E4-8EBA47281229}" destId="{690AE6A6-9B26-448E-9C31-6470CB2916E0}" srcOrd="0" destOrd="0" presId="urn:microsoft.com/office/officeart/2016/7/layout/RepeatingBendingProcessNew"/>
    <dgm:cxn modelId="{671C0366-E945-4B42-B9B1-152FCB41D5FD}" type="presOf" srcId="{166DC7A8-A2FA-4984-A288-714AAC3D1813}" destId="{CEAF7477-F9A3-4140-B392-27E690973533}" srcOrd="1" destOrd="0" presId="urn:microsoft.com/office/officeart/2016/7/layout/RepeatingBendingProcessNew"/>
    <dgm:cxn modelId="{F93F6247-0A6B-4817-AEAC-8D99F71F0D86}" type="presOf" srcId="{5E71B4D1-997E-4C99-8723-27019C3972C6}" destId="{91929071-895B-4032-BC61-F580A28270E3}" srcOrd="1" destOrd="0" presId="urn:microsoft.com/office/officeart/2016/7/layout/RepeatingBendingProcessNew"/>
    <dgm:cxn modelId="{8CE94C4C-1DA3-4AB8-BD4E-F11FE99D1A36}" srcId="{26217C04-C8DF-4A1E-AA31-2E1E0EAAD4DB}" destId="{D439EF57-F6AA-469F-94CA-BDC0A1078F71}" srcOrd="0" destOrd="0" parTransId="{F90BFE15-ECFB-4D51-9C6B-B96E794616C7}" sibTransId="{E65B4579-260B-4EF9-8895-F41B9CD3EB04}"/>
    <dgm:cxn modelId="{FEF0B86C-5E51-4A9F-AC24-3C1866E13F06}" srcId="{26217C04-C8DF-4A1E-AA31-2E1E0EAAD4DB}" destId="{A406CEFA-0F8F-40DF-89E4-8EBA47281229}" srcOrd="6" destOrd="0" parTransId="{849DE540-0434-4D0F-830A-6B488049BFDF}" sibTransId="{7D44D3D5-CC37-4E39-88CA-01CFF6E0334E}"/>
    <dgm:cxn modelId="{8025BC72-35C9-408D-B46F-8E6516E79166}" type="presOf" srcId="{26217C04-C8DF-4A1E-AA31-2E1E0EAAD4DB}" destId="{31F57905-CE9C-4A93-9D51-7CB35AAC40A7}" srcOrd="0" destOrd="0" presId="urn:microsoft.com/office/officeart/2016/7/layout/RepeatingBendingProcessNew"/>
    <dgm:cxn modelId="{82667E5A-10E3-41BA-A79E-923428F6715E}" srcId="{26217C04-C8DF-4A1E-AA31-2E1E0EAAD4DB}" destId="{4FF6AE1D-CB9C-4488-BCE1-63B334B24289}" srcOrd="7" destOrd="0" parTransId="{C565070B-3D2C-4A7C-BF4A-2B0B694DEC7B}" sibTransId="{DA590304-22F6-4A40-AE09-D0641E94E3E3}"/>
    <dgm:cxn modelId="{2535DA5A-74D4-4A2A-AB0D-4CDEB7B6A86D}" type="presOf" srcId="{7D44D3D5-CC37-4E39-88CA-01CFF6E0334E}" destId="{D0F9EDDC-B93E-407A-98FB-63B411BE41D0}" srcOrd="1" destOrd="0" presId="urn:microsoft.com/office/officeart/2016/7/layout/RepeatingBendingProcessNew"/>
    <dgm:cxn modelId="{D7CDC79A-407F-45CF-B053-A8E6A24B44C8}" type="presOf" srcId="{04A4C584-E128-4B7A-B1A9-805F35258246}" destId="{18A1BB49-FD5A-4ED9-B2B4-76ADC22BE5CE}" srcOrd="0" destOrd="0" presId="urn:microsoft.com/office/officeart/2016/7/layout/RepeatingBendingProcessNew"/>
    <dgm:cxn modelId="{6B735EA0-8C6E-49E2-99D4-756462BF4CF9}" type="presOf" srcId="{E65B4579-260B-4EF9-8895-F41B9CD3EB04}" destId="{B0C8BEF2-327F-4B35-A7E8-ABEE63674572}" srcOrd="1" destOrd="0" presId="urn:microsoft.com/office/officeart/2016/7/layout/RepeatingBendingProcessNew"/>
    <dgm:cxn modelId="{4F3B9AA4-CF1A-4AFE-9794-E480F59571CA}" type="presOf" srcId="{A514D92E-A8D8-45BB-9D33-DE9416F37F6B}" destId="{B453F320-8EAC-44D1-B0C3-00BA06AD517B}" srcOrd="0" destOrd="0" presId="urn:microsoft.com/office/officeart/2016/7/layout/RepeatingBendingProcessNew"/>
    <dgm:cxn modelId="{E2598AAA-AA44-41A8-845D-E5044D0E58F1}" srcId="{26217C04-C8DF-4A1E-AA31-2E1E0EAAD4DB}" destId="{E8A0027B-0F61-417E-8D17-1C59A23FCC59}" srcOrd="2" destOrd="0" parTransId="{E30C5847-EE38-4DA7-8520-73BED40D987A}" sibTransId="{57D6507B-2C28-4EDC-BC16-8AAB0D086A92}"/>
    <dgm:cxn modelId="{7F44FBAB-6518-4348-A36F-B3B6713F115A}" type="presOf" srcId="{166DC7A8-A2FA-4984-A288-714AAC3D1813}" destId="{EEC0FC22-16CF-4B24-9AA5-DEFBA9493375}" srcOrd="0" destOrd="0" presId="urn:microsoft.com/office/officeart/2016/7/layout/RepeatingBendingProcessNew"/>
    <dgm:cxn modelId="{BCFDACB1-016A-4016-942E-804C31BD2947}" type="presOf" srcId="{E8A0027B-0F61-417E-8D17-1C59A23FCC59}" destId="{27B185B7-3081-45A4-A1E5-0F9BBB522E77}" srcOrd="0" destOrd="0" presId="urn:microsoft.com/office/officeart/2016/7/layout/RepeatingBendingProcessNew"/>
    <dgm:cxn modelId="{FA7D0EB4-4AE5-40B2-9520-075C01B1D05D}" type="presOf" srcId="{CB642CE4-3AEB-4D68-98FA-33C12971715F}" destId="{73FB8523-A4AE-45FB-A2BB-49D8077DD025}" srcOrd="0" destOrd="0" presId="urn:microsoft.com/office/officeart/2016/7/layout/RepeatingBendingProcessNew"/>
    <dgm:cxn modelId="{49C4E8C7-1CE2-42C0-9838-A649A46721B6}" type="presOf" srcId="{CEC2AAD0-538D-4AB6-AA59-4009A674BC29}" destId="{21A6462A-279F-466E-B7DE-76A1EF72218D}" srcOrd="0" destOrd="0" presId="urn:microsoft.com/office/officeart/2016/7/layout/RepeatingBendingProcessNew"/>
    <dgm:cxn modelId="{1B5F53D7-3E98-4D13-A5BA-45A9F5A40883}" type="presOf" srcId="{24E40339-650C-4301-8FCA-965A086A4B22}" destId="{020C5D89-700E-429C-A76E-F6CA8E91C164}" srcOrd="0" destOrd="0" presId="urn:microsoft.com/office/officeart/2016/7/layout/RepeatingBendingProcessNew"/>
    <dgm:cxn modelId="{AED335DB-D80A-4C41-A1D4-DC864A66A85B}" srcId="{26217C04-C8DF-4A1E-AA31-2E1E0EAAD4DB}" destId="{6E8EC7C6-DF92-401D-885F-2C0867DDED06}" srcOrd="5" destOrd="0" parTransId="{B6A7E376-06C4-46C5-BA71-741FC64CC7D2}" sibTransId="{5E71B4D1-997E-4C99-8723-27019C3972C6}"/>
    <dgm:cxn modelId="{5580CFDB-490F-467A-BE59-97B1CA159050}" type="presOf" srcId="{7D44D3D5-CC37-4E39-88CA-01CFF6E0334E}" destId="{BD345394-3347-4335-8D33-DA62D7724659}" srcOrd="0" destOrd="0" presId="urn:microsoft.com/office/officeart/2016/7/layout/RepeatingBendingProcessNew"/>
    <dgm:cxn modelId="{77CF05DD-7ADA-435A-8FAB-EC63E2E73540}" type="presOf" srcId="{6E8EC7C6-DF92-401D-885F-2C0867DDED06}" destId="{E27B900B-6A5B-4141-BA08-B21CADDA66FE}" srcOrd="0" destOrd="0" presId="urn:microsoft.com/office/officeart/2016/7/layout/RepeatingBendingProcessNew"/>
    <dgm:cxn modelId="{A1E0A8DE-5ABE-4FF1-ABCA-DFE7A2070722}" type="presOf" srcId="{4FF6AE1D-CB9C-4488-BCE1-63B334B24289}" destId="{FD9CB073-C46A-42FE-B861-7BF292667EA0}" srcOrd="0" destOrd="0" presId="urn:microsoft.com/office/officeart/2016/7/layout/RepeatingBendingProcessNew"/>
    <dgm:cxn modelId="{0920E7EC-4DDE-45E1-8AE0-2EC87AA1F417}" type="presOf" srcId="{57D6507B-2C28-4EDC-BC16-8AAB0D086A92}" destId="{51E9DF96-313F-4660-BEBC-7F60B9F446E7}" srcOrd="1" destOrd="0" presId="urn:microsoft.com/office/officeart/2016/7/layout/RepeatingBendingProcessNew"/>
    <dgm:cxn modelId="{575301FF-DF20-4049-B00F-94CDFB4AE6CE}" srcId="{26217C04-C8DF-4A1E-AA31-2E1E0EAAD4DB}" destId="{24E40339-650C-4301-8FCA-965A086A4B22}" srcOrd="3" destOrd="0" parTransId="{D1305145-3BB8-426B-9F5D-72D6A006DF12}" sibTransId="{166DC7A8-A2FA-4984-A288-714AAC3D1813}"/>
    <dgm:cxn modelId="{B42D5E25-5CCF-4CE6-B929-77CE28F8A23C}" type="presParOf" srcId="{31F57905-CE9C-4A93-9D51-7CB35AAC40A7}" destId="{089D138A-760E-456D-BEDB-0D23BD881888}" srcOrd="0" destOrd="0" presId="urn:microsoft.com/office/officeart/2016/7/layout/RepeatingBendingProcessNew"/>
    <dgm:cxn modelId="{CFD82A3B-D25F-49E5-9DB4-3C249ACCAC73}" type="presParOf" srcId="{31F57905-CE9C-4A93-9D51-7CB35AAC40A7}" destId="{CBE9F9F8-4061-4974-BFBD-E902F81DAFC5}" srcOrd="1" destOrd="0" presId="urn:microsoft.com/office/officeart/2016/7/layout/RepeatingBendingProcessNew"/>
    <dgm:cxn modelId="{752CE163-324A-4432-8B03-7F3147804534}" type="presParOf" srcId="{CBE9F9F8-4061-4974-BFBD-E902F81DAFC5}" destId="{B0C8BEF2-327F-4B35-A7E8-ABEE63674572}" srcOrd="0" destOrd="0" presId="urn:microsoft.com/office/officeart/2016/7/layout/RepeatingBendingProcessNew"/>
    <dgm:cxn modelId="{620E2337-0A2A-4C6D-B6E2-CD620EB9D2ED}" type="presParOf" srcId="{31F57905-CE9C-4A93-9D51-7CB35AAC40A7}" destId="{73FB8523-A4AE-45FB-A2BB-49D8077DD025}" srcOrd="2" destOrd="0" presId="urn:microsoft.com/office/officeart/2016/7/layout/RepeatingBendingProcessNew"/>
    <dgm:cxn modelId="{C6A55DA7-895F-40D4-B0DF-961C8FF3C527}" type="presParOf" srcId="{31F57905-CE9C-4A93-9D51-7CB35AAC40A7}" destId="{21A6462A-279F-466E-B7DE-76A1EF72218D}" srcOrd="3" destOrd="0" presId="urn:microsoft.com/office/officeart/2016/7/layout/RepeatingBendingProcessNew"/>
    <dgm:cxn modelId="{7248F96F-4EDF-4422-93E1-FA22B3034C29}" type="presParOf" srcId="{21A6462A-279F-466E-B7DE-76A1EF72218D}" destId="{E0B2A6CB-7B00-4A97-A5B1-F8B526A0A7E6}" srcOrd="0" destOrd="0" presId="urn:microsoft.com/office/officeart/2016/7/layout/RepeatingBendingProcessNew"/>
    <dgm:cxn modelId="{37CAD4AE-1F9E-4651-8806-97B504F97A0C}" type="presParOf" srcId="{31F57905-CE9C-4A93-9D51-7CB35AAC40A7}" destId="{27B185B7-3081-45A4-A1E5-0F9BBB522E77}" srcOrd="4" destOrd="0" presId="urn:microsoft.com/office/officeart/2016/7/layout/RepeatingBendingProcessNew"/>
    <dgm:cxn modelId="{CEA3DA06-6CA5-457B-948D-8AEC17A92723}" type="presParOf" srcId="{31F57905-CE9C-4A93-9D51-7CB35AAC40A7}" destId="{8289D395-2873-4AE9-850A-5FA216A05471}" srcOrd="5" destOrd="0" presId="urn:microsoft.com/office/officeart/2016/7/layout/RepeatingBendingProcessNew"/>
    <dgm:cxn modelId="{EC684AB8-CB6C-46EA-B670-AC4D102F76ED}" type="presParOf" srcId="{8289D395-2873-4AE9-850A-5FA216A05471}" destId="{51E9DF96-313F-4660-BEBC-7F60B9F446E7}" srcOrd="0" destOrd="0" presId="urn:microsoft.com/office/officeart/2016/7/layout/RepeatingBendingProcessNew"/>
    <dgm:cxn modelId="{41BC96F0-DBF2-46D9-9579-0CB225621A23}" type="presParOf" srcId="{31F57905-CE9C-4A93-9D51-7CB35AAC40A7}" destId="{020C5D89-700E-429C-A76E-F6CA8E91C164}" srcOrd="6" destOrd="0" presId="urn:microsoft.com/office/officeart/2016/7/layout/RepeatingBendingProcessNew"/>
    <dgm:cxn modelId="{195B2F68-702C-4157-83C2-5C95A500FF1B}" type="presParOf" srcId="{31F57905-CE9C-4A93-9D51-7CB35AAC40A7}" destId="{EEC0FC22-16CF-4B24-9AA5-DEFBA9493375}" srcOrd="7" destOrd="0" presId="urn:microsoft.com/office/officeart/2016/7/layout/RepeatingBendingProcessNew"/>
    <dgm:cxn modelId="{FBCBF0A1-C066-4161-AC6F-BEE1ACEA069E}" type="presParOf" srcId="{EEC0FC22-16CF-4B24-9AA5-DEFBA9493375}" destId="{CEAF7477-F9A3-4140-B392-27E690973533}" srcOrd="0" destOrd="0" presId="urn:microsoft.com/office/officeart/2016/7/layout/RepeatingBendingProcessNew"/>
    <dgm:cxn modelId="{F7E4764D-4FE9-4729-B0C9-E65A5C1345AF}" type="presParOf" srcId="{31F57905-CE9C-4A93-9D51-7CB35AAC40A7}" destId="{18A1BB49-FD5A-4ED9-B2B4-76ADC22BE5CE}" srcOrd="8" destOrd="0" presId="urn:microsoft.com/office/officeart/2016/7/layout/RepeatingBendingProcessNew"/>
    <dgm:cxn modelId="{F0FA860D-DA42-4FD3-928C-38870121414B}" type="presParOf" srcId="{31F57905-CE9C-4A93-9D51-7CB35AAC40A7}" destId="{B453F320-8EAC-44D1-B0C3-00BA06AD517B}" srcOrd="9" destOrd="0" presId="urn:microsoft.com/office/officeart/2016/7/layout/RepeatingBendingProcessNew"/>
    <dgm:cxn modelId="{2C91B42B-3690-4AB6-AEEB-F38F08C40996}" type="presParOf" srcId="{B453F320-8EAC-44D1-B0C3-00BA06AD517B}" destId="{BE901C08-B9C6-4A26-B7C6-F3AE1BB018A4}" srcOrd="0" destOrd="0" presId="urn:microsoft.com/office/officeart/2016/7/layout/RepeatingBendingProcessNew"/>
    <dgm:cxn modelId="{DF0934D7-0FEE-473C-8778-D9BBB2AD6D1B}" type="presParOf" srcId="{31F57905-CE9C-4A93-9D51-7CB35AAC40A7}" destId="{E27B900B-6A5B-4141-BA08-B21CADDA66FE}" srcOrd="10" destOrd="0" presId="urn:microsoft.com/office/officeart/2016/7/layout/RepeatingBendingProcessNew"/>
    <dgm:cxn modelId="{35D2FBE1-26A6-4165-9491-60981AB3DBE9}" type="presParOf" srcId="{31F57905-CE9C-4A93-9D51-7CB35AAC40A7}" destId="{03DFA0C5-C155-4579-BFAA-7DF06F2CCFC1}" srcOrd="11" destOrd="0" presId="urn:microsoft.com/office/officeart/2016/7/layout/RepeatingBendingProcessNew"/>
    <dgm:cxn modelId="{0B3DA33E-CBDE-4F01-86AA-47D01B60C24C}" type="presParOf" srcId="{03DFA0C5-C155-4579-BFAA-7DF06F2CCFC1}" destId="{91929071-895B-4032-BC61-F580A28270E3}" srcOrd="0" destOrd="0" presId="urn:microsoft.com/office/officeart/2016/7/layout/RepeatingBendingProcessNew"/>
    <dgm:cxn modelId="{F91213C6-8841-4A66-84B1-373C388A6FAB}" type="presParOf" srcId="{31F57905-CE9C-4A93-9D51-7CB35AAC40A7}" destId="{690AE6A6-9B26-448E-9C31-6470CB2916E0}" srcOrd="12" destOrd="0" presId="urn:microsoft.com/office/officeart/2016/7/layout/RepeatingBendingProcessNew"/>
    <dgm:cxn modelId="{C8917B8A-A260-4FD2-A521-3EF246964FD0}" type="presParOf" srcId="{31F57905-CE9C-4A93-9D51-7CB35AAC40A7}" destId="{BD345394-3347-4335-8D33-DA62D7724659}" srcOrd="13" destOrd="0" presId="urn:microsoft.com/office/officeart/2016/7/layout/RepeatingBendingProcessNew"/>
    <dgm:cxn modelId="{7122A18C-8995-4583-BB85-C286275B9C62}" type="presParOf" srcId="{BD345394-3347-4335-8D33-DA62D7724659}" destId="{D0F9EDDC-B93E-407A-98FB-63B411BE41D0}" srcOrd="0" destOrd="0" presId="urn:microsoft.com/office/officeart/2016/7/layout/RepeatingBendingProcessNew"/>
    <dgm:cxn modelId="{E855CA7B-BAA0-426A-BC5A-153F5ECB61FA}" type="presParOf" srcId="{31F57905-CE9C-4A93-9D51-7CB35AAC40A7}" destId="{FD9CB073-C46A-42FE-B861-7BF292667EA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F65D8-4E3D-440E-AD24-7A798B55CC3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F2E751FD-992C-431E-B128-5BFE042FD9E0}">
      <dgm:prSet/>
      <dgm:spPr/>
      <dgm:t>
        <a:bodyPr/>
        <a:lstStyle/>
        <a:p>
          <a:r>
            <a:rPr lang="en-US" b="1"/>
            <a:t>Machine learning:</a:t>
          </a:r>
          <a:endParaRPr lang="en-US"/>
        </a:p>
      </dgm:t>
    </dgm:pt>
    <dgm:pt modelId="{0A66048E-0728-4CF5-ACA5-A155221F28B9}" type="parTrans" cxnId="{82B89CBA-3FC9-4BE2-A51A-489B9289AC22}">
      <dgm:prSet/>
      <dgm:spPr/>
      <dgm:t>
        <a:bodyPr/>
        <a:lstStyle/>
        <a:p>
          <a:endParaRPr lang="en-US"/>
        </a:p>
      </dgm:t>
    </dgm:pt>
    <dgm:pt modelId="{6390AD3D-7A7F-4345-8199-C3C44B0B4C4E}" type="sibTrans" cxnId="{82B89CBA-3FC9-4BE2-A51A-489B9289AC22}">
      <dgm:prSet/>
      <dgm:spPr/>
      <dgm:t>
        <a:bodyPr/>
        <a:lstStyle/>
        <a:p>
          <a:endParaRPr lang="en-US"/>
        </a:p>
      </dgm:t>
    </dgm:pt>
    <dgm:pt modelId="{2F8F054F-B7DB-44F4-9368-7AB4E9E09D41}">
      <dgm:prSet/>
      <dgm:spPr/>
      <dgm:t>
        <a:bodyPr/>
        <a:lstStyle/>
        <a:p>
          <a:r>
            <a:rPr lang="en-US"/>
            <a:t>a subfield of data science that focuses on developing algorithms and models that enable computers to learn from data and make predictions or decisions without being explicitly programmed to do so.</a:t>
          </a:r>
        </a:p>
      </dgm:t>
    </dgm:pt>
    <dgm:pt modelId="{B8C3084B-8287-4AD1-980B-79CEE735A9F7}" type="parTrans" cxnId="{713163F4-0774-43E3-9797-BC6EBE31A55A}">
      <dgm:prSet/>
      <dgm:spPr/>
      <dgm:t>
        <a:bodyPr/>
        <a:lstStyle/>
        <a:p>
          <a:endParaRPr lang="en-US"/>
        </a:p>
      </dgm:t>
    </dgm:pt>
    <dgm:pt modelId="{BD4E6DF6-8607-40F5-BCAD-215B4CD4C655}" type="sibTrans" cxnId="{713163F4-0774-43E3-9797-BC6EBE31A55A}">
      <dgm:prSet/>
      <dgm:spPr/>
      <dgm:t>
        <a:bodyPr/>
        <a:lstStyle/>
        <a:p>
          <a:endParaRPr lang="en-US"/>
        </a:p>
      </dgm:t>
    </dgm:pt>
    <dgm:pt modelId="{B468645C-C11C-4D60-AB00-86B438A2A9ED}">
      <dgm:prSet/>
      <dgm:spPr/>
      <dgm:t>
        <a:bodyPr/>
        <a:lstStyle/>
        <a:p>
          <a:r>
            <a:rPr lang="lv-LV"/>
            <a:t>ML has multiple subfields such as:</a:t>
          </a:r>
          <a:endParaRPr lang="en-US"/>
        </a:p>
      </dgm:t>
    </dgm:pt>
    <dgm:pt modelId="{90C336A7-ACFE-4E50-9831-09FAEEFF66D0}" type="parTrans" cxnId="{75B418DB-84B1-4F02-B152-863178C6E1D8}">
      <dgm:prSet/>
      <dgm:spPr/>
      <dgm:t>
        <a:bodyPr/>
        <a:lstStyle/>
        <a:p>
          <a:endParaRPr lang="en-US"/>
        </a:p>
      </dgm:t>
    </dgm:pt>
    <dgm:pt modelId="{D4A0DDA3-442D-4B4B-9E72-E02F4C98F525}" type="sibTrans" cxnId="{75B418DB-84B1-4F02-B152-863178C6E1D8}">
      <dgm:prSet/>
      <dgm:spPr/>
      <dgm:t>
        <a:bodyPr/>
        <a:lstStyle/>
        <a:p>
          <a:endParaRPr lang="en-US"/>
        </a:p>
      </dgm:t>
    </dgm:pt>
    <dgm:pt modelId="{4372ACB1-8260-4435-9E88-61B05019C9FF}">
      <dgm:prSet/>
      <dgm:spPr/>
      <dgm:t>
        <a:bodyPr/>
        <a:lstStyle/>
        <a:p>
          <a:r>
            <a:rPr lang="lv-LV"/>
            <a:t>Supervised learning, unsupervised learning and..</a:t>
          </a:r>
          <a:endParaRPr lang="en-US"/>
        </a:p>
      </dgm:t>
    </dgm:pt>
    <dgm:pt modelId="{B5D5F096-24DF-4E9E-8491-05E4C6EF1153}" type="parTrans" cxnId="{63A8AF4C-0EEB-451E-9CD6-4D3F8F5A0199}">
      <dgm:prSet/>
      <dgm:spPr/>
      <dgm:t>
        <a:bodyPr/>
        <a:lstStyle/>
        <a:p>
          <a:endParaRPr lang="en-US"/>
        </a:p>
      </dgm:t>
    </dgm:pt>
    <dgm:pt modelId="{97D5253A-B801-47E6-88DC-F6435DAEAC9B}" type="sibTrans" cxnId="{63A8AF4C-0EEB-451E-9CD6-4D3F8F5A0199}">
      <dgm:prSet/>
      <dgm:spPr/>
      <dgm:t>
        <a:bodyPr/>
        <a:lstStyle/>
        <a:p>
          <a:endParaRPr lang="en-US"/>
        </a:p>
      </dgm:t>
    </dgm:pt>
    <dgm:pt modelId="{9225AB43-F51D-4638-A6C3-95BEB2E165EB}" type="pres">
      <dgm:prSet presAssocID="{529F65D8-4E3D-440E-AD24-7A798B55CC34}" presName="Name0" presStyleCnt="0">
        <dgm:presLayoutVars>
          <dgm:dir/>
          <dgm:animLvl val="lvl"/>
          <dgm:resizeHandles val="exact"/>
        </dgm:presLayoutVars>
      </dgm:prSet>
      <dgm:spPr/>
    </dgm:pt>
    <dgm:pt modelId="{9D0607CF-8125-4394-82E8-E8F7F7D448BA}" type="pres">
      <dgm:prSet presAssocID="{4372ACB1-8260-4435-9E88-61B05019C9FF}" presName="boxAndChildren" presStyleCnt="0"/>
      <dgm:spPr/>
    </dgm:pt>
    <dgm:pt modelId="{7AE26899-637E-4C68-813C-09A4D51D72D9}" type="pres">
      <dgm:prSet presAssocID="{4372ACB1-8260-4435-9E88-61B05019C9FF}" presName="parentTextBox" presStyleLbl="node1" presStyleIdx="0" presStyleCnt="4"/>
      <dgm:spPr/>
    </dgm:pt>
    <dgm:pt modelId="{78F973CD-0A92-491D-9EEB-FF29CFC011CD}" type="pres">
      <dgm:prSet presAssocID="{D4A0DDA3-442D-4B4B-9E72-E02F4C98F525}" presName="sp" presStyleCnt="0"/>
      <dgm:spPr/>
    </dgm:pt>
    <dgm:pt modelId="{59D30401-11EE-4BA8-86D7-A6A5FAFA8B20}" type="pres">
      <dgm:prSet presAssocID="{B468645C-C11C-4D60-AB00-86B438A2A9ED}" presName="arrowAndChildren" presStyleCnt="0"/>
      <dgm:spPr/>
    </dgm:pt>
    <dgm:pt modelId="{B8F0D117-3382-41FA-B59C-50AFF88A9528}" type="pres">
      <dgm:prSet presAssocID="{B468645C-C11C-4D60-AB00-86B438A2A9ED}" presName="parentTextArrow" presStyleLbl="node1" presStyleIdx="1" presStyleCnt="4"/>
      <dgm:spPr/>
    </dgm:pt>
    <dgm:pt modelId="{AB9D98EC-24B4-4198-9F20-BE8E9E4945CA}" type="pres">
      <dgm:prSet presAssocID="{BD4E6DF6-8607-40F5-BCAD-215B4CD4C655}" presName="sp" presStyleCnt="0"/>
      <dgm:spPr/>
    </dgm:pt>
    <dgm:pt modelId="{6B20DF2C-EA6F-4D89-B880-996F73F4D4E7}" type="pres">
      <dgm:prSet presAssocID="{2F8F054F-B7DB-44F4-9368-7AB4E9E09D41}" presName="arrowAndChildren" presStyleCnt="0"/>
      <dgm:spPr/>
    </dgm:pt>
    <dgm:pt modelId="{53150416-0462-4211-B16E-DD1219793615}" type="pres">
      <dgm:prSet presAssocID="{2F8F054F-B7DB-44F4-9368-7AB4E9E09D41}" presName="parentTextArrow" presStyleLbl="node1" presStyleIdx="2" presStyleCnt="4"/>
      <dgm:spPr/>
    </dgm:pt>
    <dgm:pt modelId="{41A927B6-2A8B-44A3-A5DF-AF3681580D72}" type="pres">
      <dgm:prSet presAssocID="{6390AD3D-7A7F-4345-8199-C3C44B0B4C4E}" presName="sp" presStyleCnt="0"/>
      <dgm:spPr/>
    </dgm:pt>
    <dgm:pt modelId="{8EF63AA1-2AAD-4902-9B57-DADF815B0334}" type="pres">
      <dgm:prSet presAssocID="{F2E751FD-992C-431E-B128-5BFE042FD9E0}" presName="arrowAndChildren" presStyleCnt="0"/>
      <dgm:spPr/>
    </dgm:pt>
    <dgm:pt modelId="{67A176AF-D105-402A-AB83-4F75CF26EE80}" type="pres">
      <dgm:prSet presAssocID="{F2E751FD-992C-431E-B128-5BFE042FD9E0}" presName="parentTextArrow" presStyleLbl="node1" presStyleIdx="3" presStyleCnt="4"/>
      <dgm:spPr/>
    </dgm:pt>
  </dgm:ptLst>
  <dgm:cxnLst>
    <dgm:cxn modelId="{56A2DC01-8960-4148-90FC-E1365968BB18}" type="presOf" srcId="{4372ACB1-8260-4435-9E88-61B05019C9FF}" destId="{7AE26899-637E-4C68-813C-09A4D51D72D9}" srcOrd="0" destOrd="0" presId="urn:microsoft.com/office/officeart/2005/8/layout/process4"/>
    <dgm:cxn modelId="{D1F5072A-3311-4A3C-AC50-1B01871F35C6}" type="presOf" srcId="{2F8F054F-B7DB-44F4-9368-7AB4E9E09D41}" destId="{53150416-0462-4211-B16E-DD1219793615}" srcOrd="0" destOrd="0" presId="urn:microsoft.com/office/officeart/2005/8/layout/process4"/>
    <dgm:cxn modelId="{814DF135-416B-4627-909C-6811FD2A8220}" type="presOf" srcId="{F2E751FD-992C-431E-B128-5BFE042FD9E0}" destId="{67A176AF-D105-402A-AB83-4F75CF26EE80}" srcOrd="0" destOrd="0" presId="urn:microsoft.com/office/officeart/2005/8/layout/process4"/>
    <dgm:cxn modelId="{63A8AF4C-0EEB-451E-9CD6-4D3F8F5A0199}" srcId="{529F65D8-4E3D-440E-AD24-7A798B55CC34}" destId="{4372ACB1-8260-4435-9E88-61B05019C9FF}" srcOrd="3" destOrd="0" parTransId="{B5D5F096-24DF-4E9E-8491-05E4C6EF1153}" sibTransId="{97D5253A-B801-47E6-88DC-F6435DAEAC9B}"/>
    <dgm:cxn modelId="{82B89CBA-3FC9-4BE2-A51A-489B9289AC22}" srcId="{529F65D8-4E3D-440E-AD24-7A798B55CC34}" destId="{F2E751FD-992C-431E-B128-5BFE042FD9E0}" srcOrd="0" destOrd="0" parTransId="{0A66048E-0728-4CF5-ACA5-A155221F28B9}" sibTransId="{6390AD3D-7A7F-4345-8199-C3C44B0B4C4E}"/>
    <dgm:cxn modelId="{BACDE8C6-BA58-4A06-8845-0E8AFE48E2E5}" type="presOf" srcId="{B468645C-C11C-4D60-AB00-86B438A2A9ED}" destId="{B8F0D117-3382-41FA-B59C-50AFF88A9528}" srcOrd="0" destOrd="0" presId="urn:microsoft.com/office/officeart/2005/8/layout/process4"/>
    <dgm:cxn modelId="{75B418DB-84B1-4F02-B152-863178C6E1D8}" srcId="{529F65D8-4E3D-440E-AD24-7A798B55CC34}" destId="{B468645C-C11C-4D60-AB00-86B438A2A9ED}" srcOrd="2" destOrd="0" parTransId="{90C336A7-ACFE-4E50-9831-09FAEEFF66D0}" sibTransId="{D4A0DDA3-442D-4B4B-9E72-E02F4C98F525}"/>
    <dgm:cxn modelId="{3962AAE6-CDDA-47F7-99F4-26367DBAAE77}" type="presOf" srcId="{529F65D8-4E3D-440E-AD24-7A798B55CC34}" destId="{9225AB43-F51D-4638-A6C3-95BEB2E165EB}" srcOrd="0" destOrd="0" presId="urn:microsoft.com/office/officeart/2005/8/layout/process4"/>
    <dgm:cxn modelId="{713163F4-0774-43E3-9797-BC6EBE31A55A}" srcId="{529F65D8-4E3D-440E-AD24-7A798B55CC34}" destId="{2F8F054F-B7DB-44F4-9368-7AB4E9E09D41}" srcOrd="1" destOrd="0" parTransId="{B8C3084B-8287-4AD1-980B-79CEE735A9F7}" sibTransId="{BD4E6DF6-8607-40F5-BCAD-215B4CD4C655}"/>
    <dgm:cxn modelId="{EE6874C6-4632-4A3B-A415-0435EE264085}" type="presParOf" srcId="{9225AB43-F51D-4638-A6C3-95BEB2E165EB}" destId="{9D0607CF-8125-4394-82E8-E8F7F7D448BA}" srcOrd="0" destOrd="0" presId="urn:microsoft.com/office/officeart/2005/8/layout/process4"/>
    <dgm:cxn modelId="{5DB1CE85-CE4A-424C-A561-97A9D2FED927}" type="presParOf" srcId="{9D0607CF-8125-4394-82E8-E8F7F7D448BA}" destId="{7AE26899-637E-4C68-813C-09A4D51D72D9}" srcOrd="0" destOrd="0" presId="urn:microsoft.com/office/officeart/2005/8/layout/process4"/>
    <dgm:cxn modelId="{32161DFD-FD4F-4D99-A22D-21AC4355EC3B}" type="presParOf" srcId="{9225AB43-F51D-4638-A6C3-95BEB2E165EB}" destId="{78F973CD-0A92-491D-9EEB-FF29CFC011CD}" srcOrd="1" destOrd="0" presId="urn:microsoft.com/office/officeart/2005/8/layout/process4"/>
    <dgm:cxn modelId="{2CB3CFC9-5469-4AEA-AADC-45B4492E6424}" type="presParOf" srcId="{9225AB43-F51D-4638-A6C3-95BEB2E165EB}" destId="{59D30401-11EE-4BA8-86D7-A6A5FAFA8B20}" srcOrd="2" destOrd="0" presId="urn:microsoft.com/office/officeart/2005/8/layout/process4"/>
    <dgm:cxn modelId="{20D5AA4F-36C4-4812-BA15-88113F8FCB93}" type="presParOf" srcId="{59D30401-11EE-4BA8-86D7-A6A5FAFA8B20}" destId="{B8F0D117-3382-41FA-B59C-50AFF88A9528}" srcOrd="0" destOrd="0" presId="urn:microsoft.com/office/officeart/2005/8/layout/process4"/>
    <dgm:cxn modelId="{F6A5FDB6-F689-4CA8-8CE3-1F9401B3F787}" type="presParOf" srcId="{9225AB43-F51D-4638-A6C3-95BEB2E165EB}" destId="{AB9D98EC-24B4-4198-9F20-BE8E9E4945CA}" srcOrd="3" destOrd="0" presId="urn:microsoft.com/office/officeart/2005/8/layout/process4"/>
    <dgm:cxn modelId="{2A5F693E-BF0E-4426-8CD9-D00F03D5B04D}" type="presParOf" srcId="{9225AB43-F51D-4638-A6C3-95BEB2E165EB}" destId="{6B20DF2C-EA6F-4D89-B880-996F73F4D4E7}" srcOrd="4" destOrd="0" presId="urn:microsoft.com/office/officeart/2005/8/layout/process4"/>
    <dgm:cxn modelId="{9113EA0F-449F-4B13-BD13-E0CFED55F245}" type="presParOf" srcId="{6B20DF2C-EA6F-4D89-B880-996F73F4D4E7}" destId="{53150416-0462-4211-B16E-DD1219793615}" srcOrd="0" destOrd="0" presId="urn:microsoft.com/office/officeart/2005/8/layout/process4"/>
    <dgm:cxn modelId="{5B616730-5F09-42A3-B253-CAA25D369B14}" type="presParOf" srcId="{9225AB43-F51D-4638-A6C3-95BEB2E165EB}" destId="{41A927B6-2A8B-44A3-A5DF-AF3681580D72}" srcOrd="5" destOrd="0" presId="urn:microsoft.com/office/officeart/2005/8/layout/process4"/>
    <dgm:cxn modelId="{2B546E5B-3A32-463B-9645-97516A74CBE7}" type="presParOf" srcId="{9225AB43-F51D-4638-A6C3-95BEB2E165EB}" destId="{8EF63AA1-2AAD-4902-9B57-DADF815B0334}" srcOrd="6" destOrd="0" presId="urn:microsoft.com/office/officeart/2005/8/layout/process4"/>
    <dgm:cxn modelId="{8180DFF8-6F4F-4F73-B3FF-2B33DF344A04}" type="presParOf" srcId="{8EF63AA1-2AAD-4902-9B57-DADF815B0334}" destId="{67A176AF-D105-402A-AB83-4F75CF26EE8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302105-2942-4538-8C85-8ECEBBC266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FAF9EC-C452-4BEE-B1C4-EBEB6F96EB8D}">
      <dgm:prSet/>
      <dgm:spPr/>
      <dgm:t>
        <a:bodyPr/>
        <a:lstStyle/>
        <a:p>
          <a:r>
            <a:rPr lang="en-US" b="1"/>
            <a:t>Natural language processing (NLP):</a:t>
          </a:r>
          <a:endParaRPr lang="en-US"/>
        </a:p>
      </dgm:t>
    </dgm:pt>
    <dgm:pt modelId="{29AF1153-0F66-4A4A-B0F1-64F7C463881A}" type="parTrans" cxnId="{05B0E77E-279A-48E7-99BF-F4C160E442D0}">
      <dgm:prSet/>
      <dgm:spPr/>
      <dgm:t>
        <a:bodyPr/>
        <a:lstStyle/>
        <a:p>
          <a:endParaRPr lang="en-US"/>
        </a:p>
      </dgm:t>
    </dgm:pt>
    <dgm:pt modelId="{4671D78B-6359-49CD-B1D7-DFC91266A9CB}" type="sibTrans" cxnId="{05B0E77E-279A-48E7-99BF-F4C160E442D0}">
      <dgm:prSet/>
      <dgm:spPr/>
      <dgm:t>
        <a:bodyPr/>
        <a:lstStyle/>
        <a:p>
          <a:endParaRPr lang="en-US"/>
        </a:p>
      </dgm:t>
    </dgm:pt>
    <dgm:pt modelId="{782C5B21-A64A-4F36-924B-46D044BE151A}">
      <dgm:prSet/>
      <dgm:spPr/>
      <dgm:t>
        <a:bodyPr/>
        <a:lstStyle/>
        <a:p>
          <a:r>
            <a:rPr lang="en-US"/>
            <a:t>a subfield of data science that deals with the interaction between computers and human languages, and includes tasks such as language translation, text summarization, and sentiment analysis.</a:t>
          </a:r>
        </a:p>
      </dgm:t>
    </dgm:pt>
    <dgm:pt modelId="{E7165422-7289-44CD-BF9C-34C95C89AED4}" type="parTrans" cxnId="{651D6623-F458-418D-B590-6D3E6D09E8F2}">
      <dgm:prSet/>
      <dgm:spPr/>
      <dgm:t>
        <a:bodyPr/>
        <a:lstStyle/>
        <a:p>
          <a:endParaRPr lang="en-US"/>
        </a:p>
      </dgm:t>
    </dgm:pt>
    <dgm:pt modelId="{67323D5C-DC7F-43CE-88BE-7910A6A0D0A5}" type="sibTrans" cxnId="{651D6623-F458-418D-B590-6D3E6D09E8F2}">
      <dgm:prSet/>
      <dgm:spPr/>
      <dgm:t>
        <a:bodyPr/>
        <a:lstStyle/>
        <a:p>
          <a:endParaRPr lang="en-US"/>
        </a:p>
      </dgm:t>
    </dgm:pt>
    <dgm:pt modelId="{F09C6B99-EB9D-433C-BBFB-C06C2598B273}" type="pres">
      <dgm:prSet presAssocID="{40302105-2942-4538-8C85-8ECEBBC2669A}" presName="linear" presStyleCnt="0">
        <dgm:presLayoutVars>
          <dgm:animLvl val="lvl"/>
          <dgm:resizeHandles val="exact"/>
        </dgm:presLayoutVars>
      </dgm:prSet>
      <dgm:spPr/>
    </dgm:pt>
    <dgm:pt modelId="{DEACA812-1D70-4ABC-B507-F9E0599C76A2}" type="pres">
      <dgm:prSet presAssocID="{50FAF9EC-C452-4BEE-B1C4-EBEB6F96EB8D}" presName="parentText" presStyleLbl="node1" presStyleIdx="0" presStyleCnt="2">
        <dgm:presLayoutVars>
          <dgm:chMax val="0"/>
          <dgm:bulletEnabled val="1"/>
        </dgm:presLayoutVars>
      </dgm:prSet>
      <dgm:spPr/>
    </dgm:pt>
    <dgm:pt modelId="{DD2AC8FA-B0F9-4DE1-B878-4BAFF298F338}" type="pres">
      <dgm:prSet presAssocID="{4671D78B-6359-49CD-B1D7-DFC91266A9CB}" presName="spacer" presStyleCnt="0"/>
      <dgm:spPr/>
    </dgm:pt>
    <dgm:pt modelId="{2082D67E-9220-49A2-B5AB-13652994D161}" type="pres">
      <dgm:prSet presAssocID="{782C5B21-A64A-4F36-924B-46D044BE151A}" presName="parentText" presStyleLbl="node1" presStyleIdx="1" presStyleCnt="2">
        <dgm:presLayoutVars>
          <dgm:chMax val="0"/>
          <dgm:bulletEnabled val="1"/>
        </dgm:presLayoutVars>
      </dgm:prSet>
      <dgm:spPr/>
    </dgm:pt>
  </dgm:ptLst>
  <dgm:cxnLst>
    <dgm:cxn modelId="{651D6623-F458-418D-B590-6D3E6D09E8F2}" srcId="{40302105-2942-4538-8C85-8ECEBBC2669A}" destId="{782C5B21-A64A-4F36-924B-46D044BE151A}" srcOrd="1" destOrd="0" parTransId="{E7165422-7289-44CD-BF9C-34C95C89AED4}" sibTransId="{67323D5C-DC7F-43CE-88BE-7910A6A0D0A5}"/>
    <dgm:cxn modelId="{CD2DF742-214C-4BA9-95E0-A0083A41992D}" type="presOf" srcId="{782C5B21-A64A-4F36-924B-46D044BE151A}" destId="{2082D67E-9220-49A2-B5AB-13652994D161}" srcOrd="0" destOrd="0" presId="urn:microsoft.com/office/officeart/2005/8/layout/vList2"/>
    <dgm:cxn modelId="{05B0E77E-279A-48E7-99BF-F4C160E442D0}" srcId="{40302105-2942-4538-8C85-8ECEBBC2669A}" destId="{50FAF9EC-C452-4BEE-B1C4-EBEB6F96EB8D}" srcOrd="0" destOrd="0" parTransId="{29AF1153-0F66-4A4A-B0F1-64F7C463881A}" sibTransId="{4671D78B-6359-49CD-B1D7-DFC91266A9CB}"/>
    <dgm:cxn modelId="{66091E86-6BB6-40F2-81BC-0466B1B8F44C}" type="presOf" srcId="{40302105-2942-4538-8C85-8ECEBBC2669A}" destId="{F09C6B99-EB9D-433C-BBFB-C06C2598B273}" srcOrd="0" destOrd="0" presId="urn:microsoft.com/office/officeart/2005/8/layout/vList2"/>
    <dgm:cxn modelId="{44DC38A3-0185-439E-BF4C-48D9A9043DE7}" type="presOf" srcId="{50FAF9EC-C452-4BEE-B1C4-EBEB6F96EB8D}" destId="{DEACA812-1D70-4ABC-B507-F9E0599C76A2}" srcOrd="0" destOrd="0" presId="urn:microsoft.com/office/officeart/2005/8/layout/vList2"/>
    <dgm:cxn modelId="{BC5FA51B-5B4D-4C04-B3CD-773C5F9443E8}" type="presParOf" srcId="{F09C6B99-EB9D-433C-BBFB-C06C2598B273}" destId="{DEACA812-1D70-4ABC-B507-F9E0599C76A2}" srcOrd="0" destOrd="0" presId="urn:microsoft.com/office/officeart/2005/8/layout/vList2"/>
    <dgm:cxn modelId="{428F0855-2F2A-4637-BCBC-66FF841F6176}" type="presParOf" srcId="{F09C6B99-EB9D-433C-BBFB-C06C2598B273}" destId="{DD2AC8FA-B0F9-4DE1-B878-4BAFF298F338}" srcOrd="1" destOrd="0" presId="urn:microsoft.com/office/officeart/2005/8/layout/vList2"/>
    <dgm:cxn modelId="{1C614402-CAD0-410B-9DAF-23FAC95518DC}" type="presParOf" srcId="{F09C6B99-EB9D-433C-BBFB-C06C2598B273}" destId="{2082D67E-9220-49A2-B5AB-13652994D16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FCF58E-5A18-49F7-9E2A-C385A67B9D3D}"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125E13D9-CEAE-40E9-ABC6-A34F26DC4E34}">
      <dgm:prSet/>
      <dgm:spPr/>
      <dgm:t>
        <a:bodyPr/>
        <a:lstStyle/>
        <a:p>
          <a:r>
            <a:rPr lang="en-US" b="1"/>
            <a:t>Computer vision</a:t>
          </a:r>
          <a:r>
            <a:rPr lang="en-US"/>
            <a:t>: </a:t>
          </a:r>
        </a:p>
      </dgm:t>
    </dgm:pt>
    <dgm:pt modelId="{EFCC2CA9-0FA4-497D-83F4-6723B48D5349}" type="parTrans" cxnId="{D9C9CD73-1DE4-4FF2-952C-A8B119A5F1F6}">
      <dgm:prSet/>
      <dgm:spPr/>
      <dgm:t>
        <a:bodyPr/>
        <a:lstStyle/>
        <a:p>
          <a:endParaRPr lang="en-US"/>
        </a:p>
      </dgm:t>
    </dgm:pt>
    <dgm:pt modelId="{74CC2EDC-B8FE-4994-A913-01AA307A9169}" type="sibTrans" cxnId="{D9C9CD73-1DE4-4FF2-952C-A8B119A5F1F6}">
      <dgm:prSet/>
      <dgm:spPr/>
      <dgm:t>
        <a:bodyPr/>
        <a:lstStyle/>
        <a:p>
          <a:endParaRPr lang="en-US"/>
        </a:p>
      </dgm:t>
    </dgm:pt>
    <dgm:pt modelId="{15B3BDED-C46F-4B7A-A488-F85A0C82AB76}">
      <dgm:prSet/>
      <dgm:spPr/>
      <dgm:t>
        <a:bodyPr/>
        <a:lstStyle/>
        <a:p>
          <a:r>
            <a:rPr lang="en-US"/>
            <a:t>a subfield of data science that deals with the use of computer algorithms to understand and interpret visual data, such as images and videos.</a:t>
          </a:r>
        </a:p>
      </dgm:t>
    </dgm:pt>
    <dgm:pt modelId="{057E6C31-14F9-4C89-9DB3-227F8B859D2C}" type="parTrans" cxnId="{481D0719-912C-46E7-929E-9690757E4DCE}">
      <dgm:prSet/>
      <dgm:spPr/>
      <dgm:t>
        <a:bodyPr/>
        <a:lstStyle/>
        <a:p>
          <a:endParaRPr lang="en-US"/>
        </a:p>
      </dgm:t>
    </dgm:pt>
    <dgm:pt modelId="{A6DAB40D-77CF-48DD-9672-A63A76D1010F}" type="sibTrans" cxnId="{481D0719-912C-46E7-929E-9690757E4DCE}">
      <dgm:prSet/>
      <dgm:spPr/>
      <dgm:t>
        <a:bodyPr/>
        <a:lstStyle/>
        <a:p>
          <a:endParaRPr lang="en-US"/>
        </a:p>
      </dgm:t>
    </dgm:pt>
    <dgm:pt modelId="{4952F0CE-0433-4C74-B67E-052B5305F32F}" type="pres">
      <dgm:prSet presAssocID="{55FCF58E-5A18-49F7-9E2A-C385A67B9D3D}" presName="hierChild1" presStyleCnt="0">
        <dgm:presLayoutVars>
          <dgm:chPref val="1"/>
          <dgm:dir/>
          <dgm:animOne val="branch"/>
          <dgm:animLvl val="lvl"/>
          <dgm:resizeHandles/>
        </dgm:presLayoutVars>
      </dgm:prSet>
      <dgm:spPr/>
    </dgm:pt>
    <dgm:pt modelId="{4EDB500A-89DB-45E8-BAFD-4160B71D21EB}" type="pres">
      <dgm:prSet presAssocID="{125E13D9-CEAE-40E9-ABC6-A34F26DC4E34}" presName="hierRoot1" presStyleCnt="0"/>
      <dgm:spPr/>
    </dgm:pt>
    <dgm:pt modelId="{7492C576-1F02-460F-8D1C-F7EF60457B1D}" type="pres">
      <dgm:prSet presAssocID="{125E13D9-CEAE-40E9-ABC6-A34F26DC4E34}" presName="composite" presStyleCnt="0"/>
      <dgm:spPr/>
    </dgm:pt>
    <dgm:pt modelId="{49067AFD-6FB9-423C-A9DC-75F81705E921}" type="pres">
      <dgm:prSet presAssocID="{125E13D9-CEAE-40E9-ABC6-A34F26DC4E34}" presName="background" presStyleLbl="node0" presStyleIdx="0" presStyleCnt="2"/>
      <dgm:spPr/>
    </dgm:pt>
    <dgm:pt modelId="{C45BDE2E-34C4-4B85-9E77-A594FFEF01FB}" type="pres">
      <dgm:prSet presAssocID="{125E13D9-CEAE-40E9-ABC6-A34F26DC4E34}" presName="text" presStyleLbl="fgAcc0" presStyleIdx="0" presStyleCnt="2">
        <dgm:presLayoutVars>
          <dgm:chPref val="3"/>
        </dgm:presLayoutVars>
      </dgm:prSet>
      <dgm:spPr/>
    </dgm:pt>
    <dgm:pt modelId="{0C5352DF-B689-4FA9-AFE2-85D2F5B44F4A}" type="pres">
      <dgm:prSet presAssocID="{125E13D9-CEAE-40E9-ABC6-A34F26DC4E34}" presName="hierChild2" presStyleCnt="0"/>
      <dgm:spPr/>
    </dgm:pt>
    <dgm:pt modelId="{D02A4024-4157-477D-917D-B50C9128B3C7}" type="pres">
      <dgm:prSet presAssocID="{15B3BDED-C46F-4B7A-A488-F85A0C82AB76}" presName="hierRoot1" presStyleCnt="0"/>
      <dgm:spPr/>
    </dgm:pt>
    <dgm:pt modelId="{E3B6E602-95B7-48C2-A5C3-52BFB50A7C43}" type="pres">
      <dgm:prSet presAssocID="{15B3BDED-C46F-4B7A-A488-F85A0C82AB76}" presName="composite" presStyleCnt="0"/>
      <dgm:spPr/>
    </dgm:pt>
    <dgm:pt modelId="{C881B776-48DE-4FAC-82BB-F02E851DCB33}" type="pres">
      <dgm:prSet presAssocID="{15B3BDED-C46F-4B7A-A488-F85A0C82AB76}" presName="background" presStyleLbl="node0" presStyleIdx="1" presStyleCnt="2"/>
      <dgm:spPr/>
    </dgm:pt>
    <dgm:pt modelId="{D0E17E0C-DED2-46CD-A8DD-994C0DF4BBF5}" type="pres">
      <dgm:prSet presAssocID="{15B3BDED-C46F-4B7A-A488-F85A0C82AB76}" presName="text" presStyleLbl="fgAcc0" presStyleIdx="1" presStyleCnt="2">
        <dgm:presLayoutVars>
          <dgm:chPref val="3"/>
        </dgm:presLayoutVars>
      </dgm:prSet>
      <dgm:spPr/>
    </dgm:pt>
    <dgm:pt modelId="{280D9708-6A8A-48C4-AF98-4341457F63A9}" type="pres">
      <dgm:prSet presAssocID="{15B3BDED-C46F-4B7A-A488-F85A0C82AB76}" presName="hierChild2" presStyleCnt="0"/>
      <dgm:spPr/>
    </dgm:pt>
  </dgm:ptLst>
  <dgm:cxnLst>
    <dgm:cxn modelId="{39236B14-5C8C-4D37-84FE-6947698F3C65}" type="presOf" srcId="{15B3BDED-C46F-4B7A-A488-F85A0C82AB76}" destId="{D0E17E0C-DED2-46CD-A8DD-994C0DF4BBF5}" srcOrd="0" destOrd="0" presId="urn:microsoft.com/office/officeart/2005/8/layout/hierarchy1"/>
    <dgm:cxn modelId="{481D0719-912C-46E7-929E-9690757E4DCE}" srcId="{55FCF58E-5A18-49F7-9E2A-C385A67B9D3D}" destId="{15B3BDED-C46F-4B7A-A488-F85A0C82AB76}" srcOrd="1" destOrd="0" parTransId="{057E6C31-14F9-4C89-9DB3-227F8B859D2C}" sibTransId="{A6DAB40D-77CF-48DD-9672-A63A76D1010F}"/>
    <dgm:cxn modelId="{D9C9CD73-1DE4-4FF2-952C-A8B119A5F1F6}" srcId="{55FCF58E-5A18-49F7-9E2A-C385A67B9D3D}" destId="{125E13D9-CEAE-40E9-ABC6-A34F26DC4E34}" srcOrd="0" destOrd="0" parTransId="{EFCC2CA9-0FA4-497D-83F4-6723B48D5349}" sibTransId="{74CC2EDC-B8FE-4994-A913-01AA307A9169}"/>
    <dgm:cxn modelId="{A4F97A9D-53B8-48A9-9F93-DFB5D1EFBBBC}" type="presOf" srcId="{125E13D9-CEAE-40E9-ABC6-A34F26DC4E34}" destId="{C45BDE2E-34C4-4B85-9E77-A594FFEF01FB}" srcOrd="0" destOrd="0" presId="urn:microsoft.com/office/officeart/2005/8/layout/hierarchy1"/>
    <dgm:cxn modelId="{1C60249E-8619-471A-B867-C5C82CE5FFDC}" type="presOf" srcId="{55FCF58E-5A18-49F7-9E2A-C385A67B9D3D}" destId="{4952F0CE-0433-4C74-B67E-052B5305F32F}" srcOrd="0" destOrd="0" presId="urn:microsoft.com/office/officeart/2005/8/layout/hierarchy1"/>
    <dgm:cxn modelId="{AD9ACBA7-3443-4C0E-A34A-6E565D4A7AA6}" type="presParOf" srcId="{4952F0CE-0433-4C74-B67E-052B5305F32F}" destId="{4EDB500A-89DB-45E8-BAFD-4160B71D21EB}" srcOrd="0" destOrd="0" presId="urn:microsoft.com/office/officeart/2005/8/layout/hierarchy1"/>
    <dgm:cxn modelId="{82EFC635-F12C-4F6A-ADBF-FCD7A040BEF6}" type="presParOf" srcId="{4EDB500A-89DB-45E8-BAFD-4160B71D21EB}" destId="{7492C576-1F02-460F-8D1C-F7EF60457B1D}" srcOrd="0" destOrd="0" presId="urn:microsoft.com/office/officeart/2005/8/layout/hierarchy1"/>
    <dgm:cxn modelId="{F0332A22-14C0-4601-A026-7EAF56708C91}" type="presParOf" srcId="{7492C576-1F02-460F-8D1C-F7EF60457B1D}" destId="{49067AFD-6FB9-423C-A9DC-75F81705E921}" srcOrd="0" destOrd="0" presId="urn:microsoft.com/office/officeart/2005/8/layout/hierarchy1"/>
    <dgm:cxn modelId="{3FE1F984-6D3E-4FF5-BFAB-87E642FB7800}" type="presParOf" srcId="{7492C576-1F02-460F-8D1C-F7EF60457B1D}" destId="{C45BDE2E-34C4-4B85-9E77-A594FFEF01FB}" srcOrd="1" destOrd="0" presId="urn:microsoft.com/office/officeart/2005/8/layout/hierarchy1"/>
    <dgm:cxn modelId="{222010EA-AFA9-437C-BEDA-B129694D7C54}" type="presParOf" srcId="{4EDB500A-89DB-45E8-BAFD-4160B71D21EB}" destId="{0C5352DF-B689-4FA9-AFE2-85D2F5B44F4A}" srcOrd="1" destOrd="0" presId="urn:microsoft.com/office/officeart/2005/8/layout/hierarchy1"/>
    <dgm:cxn modelId="{CD638636-B936-410D-827B-034124611B08}" type="presParOf" srcId="{4952F0CE-0433-4C74-B67E-052B5305F32F}" destId="{D02A4024-4157-477D-917D-B50C9128B3C7}" srcOrd="1" destOrd="0" presId="urn:microsoft.com/office/officeart/2005/8/layout/hierarchy1"/>
    <dgm:cxn modelId="{C2C89362-199A-49DC-9062-22F6A49BDAFD}" type="presParOf" srcId="{D02A4024-4157-477D-917D-B50C9128B3C7}" destId="{E3B6E602-95B7-48C2-A5C3-52BFB50A7C43}" srcOrd="0" destOrd="0" presId="urn:microsoft.com/office/officeart/2005/8/layout/hierarchy1"/>
    <dgm:cxn modelId="{6F91CE83-8FAF-41D3-97E6-62A41CFECD4E}" type="presParOf" srcId="{E3B6E602-95B7-48C2-A5C3-52BFB50A7C43}" destId="{C881B776-48DE-4FAC-82BB-F02E851DCB33}" srcOrd="0" destOrd="0" presId="urn:microsoft.com/office/officeart/2005/8/layout/hierarchy1"/>
    <dgm:cxn modelId="{1BFB8046-BAAF-4080-A275-F4D3E09A8156}" type="presParOf" srcId="{E3B6E602-95B7-48C2-A5C3-52BFB50A7C43}" destId="{D0E17E0C-DED2-46CD-A8DD-994C0DF4BBF5}" srcOrd="1" destOrd="0" presId="urn:microsoft.com/office/officeart/2005/8/layout/hierarchy1"/>
    <dgm:cxn modelId="{CBEFC817-B980-4D36-A02A-F35C5D5A2FF4}" type="presParOf" srcId="{D02A4024-4157-477D-917D-B50C9128B3C7}" destId="{280D9708-6A8A-48C4-AF98-4341457F63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CB7AAD-FB64-4D96-B49B-239792030ED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AD227B-EDAC-46EB-AC7D-D517760D97A2}">
      <dgm:prSet/>
      <dgm:spPr/>
      <dgm:t>
        <a:bodyPr/>
        <a:lstStyle/>
        <a:p>
          <a:pPr>
            <a:defRPr cap="all"/>
          </a:pPr>
          <a:r>
            <a:rPr lang="en-US" b="1"/>
            <a:t>Predictive modeling:</a:t>
          </a:r>
          <a:endParaRPr lang="en-US"/>
        </a:p>
      </dgm:t>
    </dgm:pt>
    <dgm:pt modelId="{6D5F91F7-AE73-4DC1-BBB3-47633A5DC39B}" type="parTrans" cxnId="{07483EEB-5C7F-41A6-A2A3-3EB7D5790711}">
      <dgm:prSet/>
      <dgm:spPr/>
      <dgm:t>
        <a:bodyPr/>
        <a:lstStyle/>
        <a:p>
          <a:endParaRPr lang="en-US"/>
        </a:p>
      </dgm:t>
    </dgm:pt>
    <dgm:pt modelId="{F7093645-7189-4EFF-B72E-7D904B373D51}" type="sibTrans" cxnId="{07483EEB-5C7F-41A6-A2A3-3EB7D5790711}">
      <dgm:prSet/>
      <dgm:spPr/>
      <dgm:t>
        <a:bodyPr/>
        <a:lstStyle/>
        <a:p>
          <a:endParaRPr lang="en-US"/>
        </a:p>
      </dgm:t>
    </dgm:pt>
    <dgm:pt modelId="{70BD98BA-3E08-42E1-ABE5-72471394C353}">
      <dgm:prSet/>
      <dgm:spPr/>
      <dgm:t>
        <a:bodyPr/>
        <a:lstStyle/>
        <a:p>
          <a:pPr>
            <a:defRPr cap="all"/>
          </a:pPr>
          <a:r>
            <a:rPr lang="en-US"/>
            <a:t>a subfield of data science that uses statistical and machine learning techniques to build models that can predict future events or outcomes based on historical data.</a:t>
          </a:r>
        </a:p>
      </dgm:t>
    </dgm:pt>
    <dgm:pt modelId="{422C6DD2-B3D5-4B82-BA84-9570AE60E552}" type="parTrans" cxnId="{0BB5A867-2ED8-4517-AE6E-3361264A790B}">
      <dgm:prSet/>
      <dgm:spPr/>
      <dgm:t>
        <a:bodyPr/>
        <a:lstStyle/>
        <a:p>
          <a:endParaRPr lang="en-US"/>
        </a:p>
      </dgm:t>
    </dgm:pt>
    <dgm:pt modelId="{69AE9B07-48F4-4E00-8057-28E227CE7894}" type="sibTrans" cxnId="{0BB5A867-2ED8-4517-AE6E-3361264A790B}">
      <dgm:prSet/>
      <dgm:spPr/>
      <dgm:t>
        <a:bodyPr/>
        <a:lstStyle/>
        <a:p>
          <a:endParaRPr lang="en-US"/>
        </a:p>
      </dgm:t>
    </dgm:pt>
    <dgm:pt modelId="{3F02A496-38B9-4877-A0B9-AA8C3C253A51}" type="pres">
      <dgm:prSet presAssocID="{F6CB7AAD-FB64-4D96-B49B-239792030EDC}" presName="root" presStyleCnt="0">
        <dgm:presLayoutVars>
          <dgm:dir/>
          <dgm:resizeHandles val="exact"/>
        </dgm:presLayoutVars>
      </dgm:prSet>
      <dgm:spPr/>
    </dgm:pt>
    <dgm:pt modelId="{C26C9062-BDA9-46DF-94A3-B0F568DDF115}" type="pres">
      <dgm:prSet presAssocID="{DAAD227B-EDAC-46EB-AC7D-D517760D97A2}" presName="compNode" presStyleCnt="0"/>
      <dgm:spPr/>
    </dgm:pt>
    <dgm:pt modelId="{FF2FA940-015E-4B83-AA3F-B8DB53C4CBB8}" type="pres">
      <dgm:prSet presAssocID="{DAAD227B-EDAC-46EB-AC7D-D517760D97A2}" presName="iconBgRect" presStyleLbl="bgShp" presStyleIdx="0" presStyleCnt="2"/>
      <dgm:spPr>
        <a:prstGeom prst="round2DiagRect">
          <a:avLst>
            <a:gd name="adj1" fmla="val 29727"/>
            <a:gd name="adj2" fmla="val 0"/>
          </a:avLst>
        </a:prstGeom>
      </dgm:spPr>
    </dgm:pt>
    <dgm:pt modelId="{F21BBE17-DCE4-4B90-81DD-AA4B66FB0645}" type="pres">
      <dgm:prSet presAssocID="{DAAD227B-EDAC-46EB-AC7D-D517760D97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C389FDC5-B897-432B-89D0-A9FAE7D83F79}" type="pres">
      <dgm:prSet presAssocID="{DAAD227B-EDAC-46EB-AC7D-D517760D97A2}" presName="spaceRect" presStyleCnt="0"/>
      <dgm:spPr/>
    </dgm:pt>
    <dgm:pt modelId="{28D47FAC-F6CD-4338-A605-7BA4DF7682FD}" type="pres">
      <dgm:prSet presAssocID="{DAAD227B-EDAC-46EB-AC7D-D517760D97A2}" presName="textRect" presStyleLbl="revTx" presStyleIdx="0" presStyleCnt="2">
        <dgm:presLayoutVars>
          <dgm:chMax val="1"/>
          <dgm:chPref val="1"/>
        </dgm:presLayoutVars>
      </dgm:prSet>
      <dgm:spPr/>
    </dgm:pt>
    <dgm:pt modelId="{D1BF4539-7B2E-45D1-8FB2-4DC16B6C88D7}" type="pres">
      <dgm:prSet presAssocID="{F7093645-7189-4EFF-B72E-7D904B373D51}" presName="sibTrans" presStyleCnt="0"/>
      <dgm:spPr/>
    </dgm:pt>
    <dgm:pt modelId="{60067817-5CCF-404A-9FB0-4E127E557BFF}" type="pres">
      <dgm:prSet presAssocID="{70BD98BA-3E08-42E1-ABE5-72471394C353}" presName="compNode" presStyleCnt="0"/>
      <dgm:spPr/>
    </dgm:pt>
    <dgm:pt modelId="{E0C569DF-5D33-49E6-8F39-47C9E02FEE0E}" type="pres">
      <dgm:prSet presAssocID="{70BD98BA-3E08-42E1-ABE5-72471394C353}" presName="iconBgRect" presStyleLbl="bgShp" presStyleIdx="1" presStyleCnt="2"/>
      <dgm:spPr>
        <a:prstGeom prst="round2DiagRect">
          <a:avLst>
            <a:gd name="adj1" fmla="val 29727"/>
            <a:gd name="adj2" fmla="val 0"/>
          </a:avLst>
        </a:prstGeom>
      </dgm:spPr>
    </dgm:pt>
    <dgm:pt modelId="{89F1DC96-7A3D-4FA8-A5C8-D0C9FD86D677}" type="pres">
      <dgm:prSet presAssocID="{70BD98BA-3E08-42E1-ABE5-72471394C3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AC0A700-755D-41D0-8B5C-A6D38A2CBF33}" type="pres">
      <dgm:prSet presAssocID="{70BD98BA-3E08-42E1-ABE5-72471394C353}" presName="spaceRect" presStyleCnt="0"/>
      <dgm:spPr/>
    </dgm:pt>
    <dgm:pt modelId="{11D967BF-7731-46D2-B2FF-371060DF6BD5}" type="pres">
      <dgm:prSet presAssocID="{70BD98BA-3E08-42E1-ABE5-72471394C353}" presName="textRect" presStyleLbl="revTx" presStyleIdx="1" presStyleCnt="2">
        <dgm:presLayoutVars>
          <dgm:chMax val="1"/>
          <dgm:chPref val="1"/>
        </dgm:presLayoutVars>
      </dgm:prSet>
      <dgm:spPr/>
    </dgm:pt>
  </dgm:ptLst>
  <dgm:cxnLst>
    <dgm:cxn modelId="{2EC6793D-C7FB-4427-8618-9B48A1194E0B}" type="presOf" srcId="{70BD98BA-3E08-42E1-ABE5-72471394C353}" destId="{11D967BF-7731-46D2-B2FF-371060DF6BD5}" srcOrd="0" destOrd="0" presId="urn:microsoft.com/office/officeart/2018/5/layout/IconLeafLabelList"/>
    <dgm:cxn modelId="{FB1D683F-9E96-409E-AF1C-0DBB9EC53C5C}" type="presOf" srcId="{DAAD227B-EDAC-46EB-AC7D-D517760D97A2}" destId="{28D47FAC-F6CD-4338-A605-7BA4DF7682FD}" srcOrd="0" destOrd="0" presId="urn:microsoft.com/office/officeart/2018/5/layout/IconLeafLabelList"/>
    <dgm:cxn modelId="{0BB5A867-2ED8-4517-AE6E-3361264A790B}" srcId="{F6CB7AAD-FB64-4D96-B49B-239792030EDC}" destId="{70BD98BA-3E08-42E1-ABE5-72471394C353}" srcOrd="1" destOrd="0" parTransId="{422C6DD2-B3D5-4B82-BA84-9570AE60E552}" sibTransId="{69AE9B07-48F4-4E00-8057-28E227CE7894}"/>
    <dgm:cxn modelId="{EDD09C53-A0BA-4B92-8E44-F18F81357E59}" type="presOf" srcId="{F6CB7AAD-FB64-4D96-B49B-239792030EDC}" destId="{3F02A496-38B9-4877-A0B9-AA8C3C253A51}" srcOrd="0" destOrd="0" presId="urn:microsoft.com/office/officeart/2018/5/layout/IconLeafLabelList"/>
    <dgm:cxn modelId="{07483EEB-5C7F-41A6-A2A3-3EB7D5790711}" srcId="{F6CB7AAD-FB64-4D96-B49B-239792030EDC}" destId="{DAAD227B-EDAC-46EB-AC7D-D517760D97A2}" srcOrd="0" destOrd="0" parTransId="{6D5F91F7-AE73-4DC1-BBB3-47633A5DC39B}" sibTransId="{F7093645-7189-4EFF-B72E-7D904B373D51}"/>
    <dgm:cxn modelId="{0D917932-C999-4293-881A-27D453BF9181}" type="presParOf" srcId="{3F02A496-38B9-4877-A0B9-AA8C3C253A51}" destId="{C26C9062-BDA9-46DF-94A3-B0F568DDF115}" srcOrd="0" destOrd="0" presId="urn:microsoft.com/office/officeart/2018/5/layout/IconLeafLabelList"/>
    <dgm:cxn modelId="{A20D1C21-10AD-4895-AB18-2B67233EF8D4}" type="presParOf" srcId="{C26C9062-BDA9-46DF-94A3-B0F568DDF115}" destId="{FF2FA940-015E-4B83-AA3F-B8DB53C4CBB8}" srcOrd="0" destOrd="0" presId="urn:microsoft.com/office/officeart/2018/5/layout/IconLeafLabelList"/>
    <dgm:cxn modelId="{DD6F0EDC-B7B2-4FC6-9376-9D04FE803D8B}" type="presParOf" srcId="{C26C9062-BDA9-46DF-94A3-B0F568DDF115}" destId="{F21BBE17-DCE4-4B90-81DD-AA4B66FB0645}" srcOrd="1" destOrd="0" presId="urn:microsoft.com/office/officeart/2018/5/layout/IconLeafLabelList"/>
    <dgm:cxn modelId="{CA1E35BE-D7EF-4859-9D99-BD3BFDEDA0B6}" type="presParOf" srcId="{C26C9062-BDA9-46DF-94A3-B0F568DDF115}" destId="{C389FDC5-B897-432B-89D0-A9FAE7D83F79}" srcOrd="2" destOrd="0" presId="urn:microsoft.com/office/officeart/2018/5/layout/IconLeafLabelList"/>
    <dgm:cxn modelId="{0CE34CD8-2552-438E-9217-703689185E2C}" type="presParOf" srcId="{C26C9062-BDA9-46DF-94A3-B0F568DDF115}" destId="{28D47FAC-F6CD-4338-A605-7BA4DF7682FD}" srcOrd="3" destOrd="0" presId="urn:microsoft.com/office/officeart/2018/5/layout/IconLeafLabelList"/>
    <dgm:cxn modelId="{209A8B69-1B89-4F65-A17C-D7B4AA68AC3C}" type="presParOf" srcId="{3F02A496-38B9-4877-A0B9-AA8C3C253A51}" destId="{D1BF4539-7B2E-45D1-8FB2-4DC16B6C88D7}" srcOrd="1" destOrd="0" presId="urn:microsoft.com/office/officeart/2018/5/layout/IconLeafLabelList"/>
    <dgm:cxn modelId="{19FEF161-4F37-4453-8A1C-4F3E15585D36}" type="presParOf" srcId="{3F02A496-38B9-4877-A0B9-AA8C3C253A51}" destId="{60067817-5CCF-404A-9FB0-4E127E557BFF}" srcOrd="2" destOrd="0" presId="urn:microsoft.com/office/officeart/2018/5/layout/IconLeafLabelList"/>
    <dgm:cxn modelId="{1FE3ECA2-41E5-475D-9402-C531EBEC0E0F}" type="presParOf" srcId="{60067817-5CCF-404A-9FB0-4E127E557BFF}" destId="{E0C569DF-5D33-49E6-8F39-47C9E02FEE0E}" srcOrd="0" destOrd="0" presId="urn:microsoft.com/office/officeart/2018/5/layout/IconLeafLabelList"/>
    <dgm:cxn modelId="{8A4217C4-9A00-489E-8CD7-EC5F5925B652}" type="presParOf" srcId="{60067817-5CCF-404A-9FB0-4E127E557BFF}" destId="{89F1DC96-7A3D-4FA8-A5C8-D0C9FD86D677}" srcOrd="1" destOrd="0" presId="urn:microsoft.com/office/officeart/2018/5/layout/IconLeafLabelList"/>
    <dgm:cxn modelId="{5DFC16A3-F754-4FBF-AE41-177EF452B7D7}" type="presParOf" srcId="{60067817-5CCF-404A-9FB0-4E127E557BFF}" destId="{CAC0A700-755D-41D0-8B5C-A6D38A2CBF33}" srcOrd="2" destOrd="0" presId="urn:microsoft.com/office/officeart/2018/5/layout/IconLeafLabelList"/>
    <dgm:cxn modelId="{7037161C-0A33-4DC5-A475-B41BAFF2C2EE}" type="presParOf" srcId="{60067817-5CCF-404A-9FB0-4E127E557BFF}" destId="{11D967BF-7731-46D2-B2FF-371060DF6B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FF1976-3744-4F70-AFFD-1B6B0858D8E7}"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51C093A6-8F9C-43C7-8183-F51E755E4654}">
      <dgm:prSet/>
      <dgm:spPr/>
      <dgm:t>
        <a:bodyPr/>
        <a:lstStyle/>
        <a:p>
          <a:r>
            <a:rPr lang="en-US" b="1"/>
            <a:t>Recommender Systems:</a:t>
          </a:r>
          <a:endParaRPr lang="en-US"/>
        </a:p>
      </dgm:t>
    </dgm:pt>
    <dgm:pt modelId="{AC3595A2-35B1-4B98-B390-87DCA8C56B28}" type="parTrans" cxnId="{B5143D86-ABCB-49A9-B0A4-A978C0D95D1E}">
      <dgm:prSet/>
      <dgm:spPr/>
      <dgm:t>
        <a:bodyPr/>
        <a:lstStyle/>
        <a:p>
          <a:endParaRPr lang="en-US"/>
        </a:p>
      </dgm:t>
    </dgm:pt>
    <dgm:pt modelId="{D1BF7E5E-99FF-4E1B-93DF-624374A4C9C4}" type="sibTrans" cxnId="{B5143D86-ABCB-49A9-B0A4-A978C0D95D1E}">
      <dgm:prSet/>
      <dgm:spPr/>
      <dgm:t>
        <a:bodyPr/>
        <a:lstStyle/>
        <a:p>
          <a:endParaRPr lang="en-US"/>
        </a:p>
      </dgm:t>
    </dgm:pt>
    <dgm:pt modelId="{F453CC1C-0506-4BF3-83DD-F9C0A233B230}">
      <dgm:prSet/>
      <dgm:spPr/>
      <dgm:t>
        <a:bodyPr/>
        <a:lstStyle/>
        <a:p>
          <a:r>
            <a:rPr lang="en-US"/>
            <a:t>a subfield of data science that builds systems that can predict what a user may be interested in based on their past interactions and behaviors.</a:t>
          </a:r>
        </a:p>
      </dgm:t>
    </dgm:pt>
    <dgm:pt modelId="{92CBD5D3-C5B1-4B8E-AF77-5EB071C58C79}" type="parTrans" cxnId="{822952AE-1DE2-4CB9-A6C5-BFC5923EB157}">
      <dgm:prSet/>
      <dgm:spPr/>
      <dgm:t>
        <a:bodyPr/>
        <a:lstStyle/>
        <a:p>
          <a:endParaRPr lang="en-US"/>
        </a:p>
      </dgm:t>
    </dgm:pt>
    <dgm:pt modelId="{773BAEEB-C736-409E-85C5-79D49FEB0C7F}" type="sibTrans" cxnId="{822952AE-1DE2-4CB9-A6C5-BFC5923EB157}">
      <dgm:prSet/>
      <dgm:spPr/>
      <dgm:t>
        <a:bodyPr/>
        <a:lstStyle/>
        <a:p>
          <a:endParaRPr lang="en-US"/>
        </a:p>
      </dgm:t>
    </dgm:pt>
    <dgm:pt modelId="{7046293B-62FA-4170-8739-48F51D98D415}" type="pres">
      <dgm:prSet presAssocID="{9EFF1976-3744-4F70-AFFD-1B6B0858D8E7}" presName="Name0" presStyleCnt="0">
        <dgm:presLayoutVars>
          <dgm:dir/>
          <dgm:animLvl val="lvl"/>
          <dgm:resizeHandles val="exact"/>
        </dgm:presLayoutVars>
      </dgm:prSet>
      <dgm:spPr/>
    </dgm:pt>
    <dgm:pt modelId="{F1B8A209-7D26-4EDF-8998-C0EB00BB34BB}" type="pres">
      <dgm:prSet presAssocID="{F453CC1C-0506-4BF3-83DD-F9C0A233B230}" presName="boxAndChildren" presStyleCnt="0"/>
      <dgm:spPr/>
    </dgm:pt>
    <dgm:pt modelId="{4C51B4A7-D9EB-425A-B424-93ACCDF7AA06}" type="pres">
      <dgm:prSet presAssocID="{F453CC1C-0506-4BF3-83DD-F9C0A233B230}" presName="parentTextBox" presStyleLbl="node1" presStyleIdx="0" presStyleCnt="2"/>
      <dgm:spPr/>
    </dgm:pt>
    <dgm:pt modelId="{AD04D532-D0DE-43C0-A334-876B5727DE20}" type="pres">
      <dgm:prSet presAssocID="{D1BF7E5E-99FF-4E1B-93DF-624374A4C9C4}" presName="sp" presStyleCnt="0"/>
      <dgm:spPr/>
    </dgm:pt>
    <dgm:pt modelId="{9B6DDC14-0C87-4143-AC3E-53CB1353DD89}" type="pres">
      <dgm:prSet presAssocID="{51C093A6-8F9C-43C7-8183-F51E755E4654}" presName="arrowAndChildren" presStyleCnt="0"/>
      <dgm:spPr/>
    </dgm:pt>
    <dgm:pt modelId="{0BA59A53-A48C-4AB7-8D58-5F40E5B4DCBB}" type="pres">
      <dgm:prSet presAssocID="{51C093A6-8F9C-43C7-8183-F51E755E4654}" presName="parentTextArrow" presStyleLbl="node1" presStyleIdx="1" presStyleCnt="2"/>
      <dgm:spPr/>
    </dgm:pt>
  </dgm:ptLst>
  <dgm:cxnLst>
    <dgm:cxn modelId="{A7F71025-279E-41F8-9BC2-7619143F2F3B}" type="presOf" srcId="{F453CC1C-0506-4BF3-83DD-F9C0A233B230}" destId="{4C51B4A7-D9EB-425A-B424-93ACCDF7AA06}" srcOrd="0" destOrd="0" presId="urn:microsoft.com/office/officeart/2005/8/layout/process4"/>
    <dgm:cxn modelId="{051A1A74-3B89-4E32-B454-3D780312DA84}" type="presOf" srcId="{51C093A6-8F9C-43C7-8183-F51E755E4654}" destId="{0BA59A53-A48C-4AB7-8D58-5F40E5B4DCBB}" srcOrd="0" destOrd="0" presId="urn:microsoft.com/office/officeart/2005/8/layout/process4"/>
    <dgm:cxn modelId="{B5143D86-ABCB-49A9-B0A4-A978C0D95D1E}" srcId="{9EFF1976-3744-4F70-AFFD-1B6B0858D8E7}" destId="{51C093A6-8F9C-43C7-8183-F51E755E4654}" srcOrd="0" destOrd="0" parTransId="{AC3595A2-35B1-4B98-B390-87DCA8C56B28}" sibTransId="{D1BF7E5E-99FF-4E1B-93DF-624374A4C9C4}"/>
    <dgm:cxn modelId="{822952AE-1DE2-4CB9-A6C5-BFC5923EB157}" srcId="{9EFF1976-3744-4F70-AFFD-1B6B0858D8E7}" destId="{F453CC1C-0506-4BF3-83DD-F9C0A233B230}" srcOrd="1" destOrd="0" parTransId="{92CBD5D3-C5B1-4B8E-AF77-5EB071C58C79}" sibTransId="{773BAEEB-C736-409E-85C5-79D49FEB0C7F}"/>
    <dgm:cxn modelId="{F99856F5-A49D-4B3D-A1B8-FB2082ED4658}" type="presOf" srcId="{9EFF1976-3744-4F70-AFFD-1B6B0858D8E7}" destId="{7046293B-62FA-4170-8739-48F51D98D415}" srcOrd="0" destOrd="0" presId="urn:microsoft.com/office/officeart/2005/8/layout/process4"/>
    <dgm:cxn modelId="{720D6CCB-2947-4AC8-98E5-B1EAF771B266}" type="presParOf" srcId="{7046293B-62FA-4170-8739-48F51D98D415}" destId="{F1B8A209-7D26-4EDF-8998-C0EB00BB34BB}" srcOrd="0" destOrd="0" presId="urn:microsoft.com/office/officeart/2005/8/layout/process4"/>
    <dgm:cxn modelId="{E85DCCDE-E310-4ABA-9E5C-33BB641E066A}" type="presParOf" srcId="{F1B8A209-7D26-4EDF-8998-C0EB00BB34BB}" destId="{4C51B4A7-D9EB-425A-B424-93ACCDF7AA06}" srcOrd="0" destOrd="0" presId="urn:microsoft.com/office/officeart/2005/8/layout/process4"/>
    <dgm:cxn modelId="{759688EC-4A54-4882-BAA5-FA22C334DB6B}" type="presParOf" srcId="{7046293B-62FA-4170-8739-48F51D98D415}" destId="{AD04D532-D0DE-43C0-A334-876B5727DE20}" srcOrd="1" destOrd="0" presId="urn:microsoft.com/office/officeart/2005/8/layout/process4"/>
    <dgm:cxn modelId="{BB905371-1A53-4685-A35C-EBBD5D0D054F}" type="presParOf" srcId="{7046293B-62FA-4170-8739-48F51D98D415}" destId="{9B6DDC14-0C87-4143-AC3E-53CB1353DD89}" srcOrd="2" destOrd="0" presId="urn:microsoft.com/office/officeart/2005/8/layout/process4"/>
    <dgm:cxn modelId="{8AE112AC-10D4-4474-8318-68BA73ADCC4F}" type="presParOf" srcId="{9B6DDC14-0C87-4143-AC3E-53CB1353DD89}" destId="{0BA59A53-A48C-4AB7-8D58-5F40E5B4DCB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68ABFA-0553-49D4-8BCF-B530BB154D8E}"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E73253BA-3973-4806-877F-68547FBD1523}">
      <dgm:prSet/>
      <dgm:spPr/>
      <dgm:t>
        <a:bodyPr/>
        <a:lstStyle/>
        <a:p>
          <a:r>
            <a:rPr lang="en-US" b="1"/>
            <a:t>Anomaly detection:</a:t>
          </a:r>
          <a:endParaRPr lang="en-US"/>
        </a:p>
      </dgm:t>
    </dgm:pt>
    <dgm:pt modelId="{60B849E7-7F43-4A93-8E09-8D21DAE064F6}" type="parTrans" cxnId="{4BBC8B25-31F4-41D2-98EB-66B7F73B74B8}">
      <dgm:prSet/>
      <dgm:spPr/>
      <dgm:t>
        <a:bodyPr/>
        <a:lstStyle/>
        <a:p>
          <a:endParaRPr lang="en-US"/>
        </a:p>
      </dgm:t>
    </dgm:pt>
    <dgm:pt modelId="{19FA8ED2-15C6-4FC5-9D83-4BBCB3CB4AD6}" type="sibTrans" cxnId="{4BBC8B25-31F4-41D2-98EB-66B7F73B74B8}">
      <dgm:prSet/>
      <dgm:spPr/>
      <dgm:t>
        <a:bodyPr/>
        <a:lstStyle/>
        <a:p>
          <a:endParaRPr lang="en-US"/>
        </a:p>
      </dgm:t>
    </dgm:pt>
    <dgm:pt modelId="{1DC00232-B4F8-4E95-B2FF-638F49CAE0CA}">
      <dgm:prSet/>
      <dgm:spPr/>
      <dgm:t>
        <a:bodyPr/>
        <a:lstStyle/>
        <a:p>
          <a:r>
            <a:rPr lang="en-US"/>
            <a:t>a subfield of data science that deals with identifying unusual or abnormal patterns in data, which can be useful for detecting fraud, errors, or other outliers.</a:t>
          </a:r>
        </a:p>
      </dgm:t>
    </dgm:pt>
    <dgm:pt modelId="{DBF98DF2-0BD9-4378-B049-0598DFCE8198}" type="parTrans" cxnId="{8312269C-985E-4FFE-B9A6-4994D849B1FC}">
      <dgm:prSet/>
      <dgm:spPr/>
      <dgm:t>
        <a:bodyPr/>
        <a:lstStyle/>
        <a:p>
          <a:endParaRPr lang="en-US"/>
        </a:p>
      </dgm:t>
    </dgm:pt>
    <dgm:pt modelId="{99AEB080-8F2B-4657-924E-9C6B5DB6CC22}" type="sibTrans" cxnId="{8312269C-985E-4FFE-B9A6-4994D849B1FC}">
      <dgm:prSet/>
      <dgm:spPr/>
      <dgm:t>
        <a:bodyPr/>
        <a:lstStyle/>
        <a:p>
          <a:endParaRPr lang="en-US"/>
        </a:p>
      </dgm:t>
    </dgm:pt>
    <dgm:pt modelId="{BC1726B1-9F7D-4AE2-998E-86E6D779726B}" type="pres">
      <dgm:prSet presAssocID="{7368ABFA-0553-49D4-8BCF-B530BB154D8E}" presName="vert0" presStyleCnt="0">
        <dgm:presLayoutVars>
          <dgm:dir/>
          <dgm:animOne val="branch"/>
          <dgm:animLvl val="lvl"/>
        </dgm:presLayoutVars>
      </dgm:prSet>
      <dgm:spPr/>
    </dgm:pt>
    <dgm:pt modelId="{733CC12C-C01C-4DE6-98D3-7720B738469B}" type="pres">
      <dgm:prSet presAssocID="{E73253BA-3973-4806-877F-68547FBD1523}" presName="thickLine" presStyleLbl="alignNode1" presStyleIdx="0" presStyleCnt="2"/>
      <dgm:spPr/>
    </dgm:pt>
    <dgm:pt modelId="{68EC683E-AD53-4EF0-922E-DDADF0AAFCE3}" type="pres">
      <dgm:prSet presAssocID="{E73253BA-3973-4806-877F-68547FBD1523}" presName="horz1" presStyleCnt="0"/>
      <dgm:spPr/>
    </dgm:pt>
    <dgm:pt modelId="{FF292CD9-7961-459F-B9B5-80DA424BD741}" type="pres">
      <dgm:prSet presAssocID="{E73253BA-3973-4806-877F-68547FBD1523}" presName="tx1" presStyleLbl="revTx" presStyleIdx="0" presStyleCnt="2"/>
      <dgm:spPr/>
    </dgm:pt>
    <dgm:pt modelId="{46C9327E-8B6A-4943-B06E-A68461FD0FBE}" type="pres">
      <dgm:prSet presAssocID="{E73253BA-3973-4806-877F-68547FBD1523}" presName="vert1" presStyleCnt="0"/>
      <dgm:spPr/>
    </dgm:pt>
    <dgm:pt modelId="{9B9E98D7-CBD9-4B36-91C2-0CF93D7D3977}" type="pres">
      <dgm:prSet presAssocID="{1DC00232-B4F8-4E95-B2FF-638F49CAE0CA}" presName="thickLine" presStyleLbl="alignNode1" presStyleIdx="1" presStyleCnt="2"/>
      <dgm:spPr/>
    </dgm:pt>
    <dgm:pt modelId="{E4822275-9664-4474-A90B-32EBB21B20F5}" type="pres">
      <dgm:prSet presAssocID="{1DC00232-B4F8-4E95-B2FF-638F49CAE0CA}" presName="horz1" presStyleCnt="0"/>
      <dgm:spPr/>
    </dgm:pt>
    <dgm:pt modelId="{DFA611F1-7B7A-4E46-954E-346E23339477}" type="pres">
      <dgm:prSet presAssocID="{1DC00232-B4F8-4E95-B2FF-638F49CAE0CA}" presName="tx1" presStyleLbl="revTx" presStyleIdx="1" presStyleCnt="2"/>
      <dgm:spPr/>
    </dgm:pt>
    <dgm:pt modelId="{BE447393-7976-49A9-8C9D-8BA4EB5CEF47}" type="pres">
      <dgm:prSet presAssocID="{1DC00232-B4F8-4E95-B2FF-638F49CAE0CA}" presName="vert1" presStyleCnt="0"/>
      <dgm:spPr/>
    </dgm:pt>
  </dgm:ptLst>
  <dgm:cxnLst>
    <dgm:cxn modelId="{4BBC8B25-31F4-41D2-98EB-66B7F73B74B8}" srcId="{7368ABFA-0553-49D4-8BCF-B530BB154D8E}" destId="{E73253BA-3973-4806-877F-68547FBD1523}" srcOrd="0" destOrd="0" parTransId="{60B849E7-7F43-4A93-8E09-8D21DAE064F6}" sibTransId="{19FA8ED2-15C6-4FC5-9D83-4BBCB3CB4AD6}"/>
    <dgm:cxn modelId="{1198883B-C150-4D07-A61D-B4CAF2EC601B}" type="presOf" srcId="{E73253BA-3973-4806-877F-68547FBD1523}" destId="{FF292CD9-7961-459F-B9B5-80DA424BD741}" srcOrd="0" destOrd="0" presId="urn:microsoft.com/office/officeart/2008/layout/LinedList"/>
    <dgm:cxn modelId="{98B6F98C-1E31-4B37-AAAD-5FF5097D60FC}" type="presOf" srcId="{1DC00232-B4F8-4E95-B2FF-638F49CAE0CA}" destId="{DFA611F1-7B7A-4E46-954E-346E23339477}" srcOrd="0" destOrd="0" presId="urn:microsoft.com/office/officeart/2008/layout/LinedList"/>
    <dgm:cxn modelId="{8312269C-985E-4FFE-B9A6-4994D849B1FC}" srcId="{7368ABFA-0553-49D4-8BCF-B530BB154D8E}" destId="{1DC00232-B4F8-4E95-B2FF-638F49CAE0CA}" srcOrd="1" destOrd="0" parTransId="{DBF98DF2-0BD9-4378-B049-0598DFCE8198}" sibTransId="{99AEB080-8F2B-4657-924E-9C6B5DB6CC22}"/>
    <dgm:cxn modelId="{FDC255C8-ACDF-43E8-BE0A-5B5B6852C24D}" type="presOf" srcId="{7368ABFA-0553-49D4-8BCF-B530BB154D8E}" destId="{BC1726B1-9F7D-4AE2-998E-86E6D779726B}" srcOrd="0" destOrd="0" presId="urn:microsoft.com/office/officeart/2008/layout/LinedList"/>
    <dgm:cxn modelId="{9F23B116-1C4A-4967-B5E3-AADE1E1E8065}" type="presParOf" srcId="{BC1726B1-9F7D-4AE2-998E-86E6D779726B}" destId="{733CC12C-C01C-4DE6-98D3-7720B738469B}" srcOrd="0" destOrd="0" presId="urn:microsoft.com/office/officeart/2008/layout/LinedList"/>
    <dgm:cxn modelId="{4478BA97-49E7-4210-B0C2-2D0E47ACB559}" type="presParOf" srcId="{BC1726B1-9F7D-4AE2-998E-86E6D779726B}" destId="{68EC683E-AD53-4EF0-922E-DDADF0AAFCE3}" srcOrd="1" destOrd="0" presId="urn:microsoft.com/office/officeart/2008/layout/LinedList"/>
    <dgm:cxn modelId="{FAE1534E-6894-4EA3-ABD1-B2DEAF41EA67}" type="presParOf" srcId="{68EC683E-AD53-4EF0-922E-DDADF0AAFCE3}" destId="{FF292CD9-7961-459F-B9B5-80DA424BD741}" srcOrd="0" destOrd="0" presId="urn:microsoft.com/office/officeart/2008/layout/LinedList"/>
    <dgm:cxn modelId="{A0D8E3F4-2796-4D3C-92D5-18A61760DC19}" type="presParOf" srcId="{68EC683E-AD53-4EF0-922E-DDADF0AAFCE3}" destId="{46C9327E-8B6A-4943-B06E-A68461FD0FBE}" srcOrd="1" destOrd="0" presId="urn:microsoft.com/office/officeart/2008/layout/LinedList"/>
    <dgm:cxn modelId="{75BB1E22-BC90-4C09-A123-1EAA05901C1D}" type="presParOf" srcId="{BC1726B1-9F7D-4AE2-998E-86E6D779726B}" destId="{9B9E98D7-CBD9-4B36-91C2-0CF93D7D3977}" srcOrd="2" destOrd="0" presId="urn:microsoft.com/office/officeart/2008/layout/LinedList"/>
    <dgm:cxn modelId="{77F83C3A-2204-43AF-8B87-881A709CA092}" type="presParOf" srcId="{BC1726B1-9F7D-4AE2-998E-86E6D779726B}" destId="{E4822275-9664-4474-A90B-32EBB21B20F5}" srcOrd="3" destOrd="0" presId="urn:microsoft.com/office/officeart/2008/layout/LinedList"/>
    <dgm:cxn modelId="{8D953387-09B2-48AE-99FC-651A181A733D}" type="presParOf" srcId="{E4822275-9664-4474-A90B-32EBB21B20F5}" destId="{DFA611F1-7B7A-4E46-954E-346E23339477}" srcOrd="0" destOrd="0" presId="urn:microsoft.com/office/officeart/2008/layout/LinedList"/>
    <dgm:cxn modelId="{FAABF8AE-3320-4ED8-A191-61F2DA15CD0C}" type="presParOf" srcId="{E4822275-9664-4474-A90B-32EBB21B20F5}" destId="{BE447393-7976-49A9-8C9D-8BA4EB5CEF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9171DC-439A-4AF7-874C-1FB9911EB49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90E39D-540B-447E-B5B9-3EC1A2AC7659}">
      <dgm:prSet/>
      <dgm:spPr/>
      <dgm:t>
        <a:bodyPr/>
        <a:lstStyle/>
        <a:p>
          <a:pPr>
            <a:lnSpc>
              <a:spcPct val="100000"/>
            </a:lnSpc>
          </a:pPr>
          <a:r>
            <a:rPr lang="en-US" b="1"/>
            <a:t>What is the main goal of data science?</a:t>
          </a:r>
          <a:endParaRPr lang="en-US"/>
        </a:p>
      </dgm:t>
    </dgm:pt>
    <dgm:pt modelId="{1ED9F04E-F9A8-4AC6-86EB-EEDFABB1C053}" type="parTrans" cxnId="{347BC3BA-46C4-41CB-BACA-90B5266453D5}">
      <dgm:prSet/>
      <dgm:spPr/>
      <dgm:t>
        <a:bodyPr/>
        <a:lstStyle/>
        <a:p>
          <a:endParaRPr lang="en-US"/>
        </a:p>
      </dgm:t>
    </dgm:pt>
    <dgm:pt modelId="{5549F363-28AF-47B1-9129-94659AD81B7F}" type="sibTrans" cxnId="{347BC3BA-46C4-41CB-BACA-90B5266453D5}">
      <dgm:prSet/>
      <dgm:spPr/>
      <dgm:t>
        <a:bodyPr/>
        <a:lstStyle/>
        <a:p>
          <a:endParaRPr lang="en-US"/>
        </a:p>
      </dgm:t>
    </dgm:pt>
    <dgm:pt modelId="{39593377-C5FF-4E35-ABE8-BD00C5CC8AB7}">
      <dgm:prSet/>
      <dgm:spPr/>
      <dgm:t>
        <a:bodyPr/>
        <a:lstStyle/>
        <a:p>
          <a:pPr>
            <a:lnSpc>
              <a:spcPct val="100000"/>
            </a:lnSpc>
          </a:pPr>
          <a:r>
            <a:rPr lang="en-US" dirty="0"/>
            <a:t>a) To extract insights and knowledge from data b) To collect and organize data </a:t>
          </a:r>
        </a:p>
      </dgm:t>
    </dgm:pt>
    <dgm:pt modelId="{2B72D669-CD97-45B0-B24F-2C34616C883D}" type="parTrans" cxnId="{BA7AFD54-ECFB-45D5-8928-6221E4FA47E7}">
      <dgm:prSet/>
      <dgm:spPr/>
      <dgm:t>
        <a:bodyPr/>
        <a:lstStyle/>
        <a:p>
          <a:endParaRPr lang="en-US"/>
        </a:p>
      </dgm:t>
    </dgm:pt>
    <dgm:pt modelId="{7595C855-83AB-4177-9ADB-D1A12FA2D49F}" type="sibTrans" cxnId="{BA7AFD54-ECFB-45D5-8928-6221E4FA47E7}">
      <dgm:prSet/>
      <dgm:spPr/>
      <dgm:t>
        <a:bodyPr/>
        <a:lstStyle/>
        <a:p>
          <a:endParaRPr lang="en-US"/>
        </a:p>
      </dgm:t>
    </dgm:pt>
    <dgm:pt modelId="{5D0B0492-6325-4590-AA27-759587FEAACF}">
      <dgm:prSet/>
      <dgm:spPr/>
      <dgm:t>
        <a:bodyPr/>
        <a:lstStyle/>
        <a:p>
          <a:pPr>
            <a:lnSpc>
              <a:spcPct val="100000"/>
            </a:lnSpc>
          </a:pPr>
          <a:r>
            <a:rPr lang="en-US"/>
            <a:t>c) To make predictions and decisions </a:t>
          </a:r>
        </a:p>
      </dgm:t>
    </dgm:pt>
    <dgm:pt modelId="{4602E747-3CB7-4119-8B2E-2E133FF1009D}" type="parTrans" cxnId="{DE0EA919-70EA-42F3-9D0A-51CEC7E662CB}">
      <dgm:prSet/>
      <dgm:spPr/>
      <dgm:t>
        <a:bodyPr/>
        <a:lstStyle/>
        <a:p>
          <a:endParaRPr lang="en-US"/>
        </a:p>
      </dgm:t>
    </dgm:pt>
    <dgm:pt modelId="{B3807C18-8A57-4C5D-A9DD-98B8A10EF0CC}" type="sibTrans" cxnId="{DE0EA919-70EA-42F3-9D0A-51CEC7E662CB}">
      <dgm:prSet/>
      <dgm:spPr/>
      <dgm:t>
        <a:bodyPr/>
        <a:lstStyle/>
        <a:p>
          <a:endParaRPr lang="en-US"/>
        </a:p>
      </dgm:t>
    </dgm:pt>
    <dgm:pt modelId="{F1835ABE-AECF-448A-907F-01F1AE88FBDF}">
      <dgm:prSet/>
      <dgm:spPr/>
      <dgm:t>
        <a:bodyPr/>
        <a:lstStyle/>
        <a:p>
          <a:pPr>
            <a:lnSpc>
              <a:spcPct val="100000"/>
            </a:lnSpc>
          </a:pPr>
          <a:r>
            <a:rPr lang="en-US"/>
            <a:t>d) To build predictive models</a:t>
          </a:r>
        </a:p>
      </dgm:t>
    </dgm:pt>
    <dgm:pt modelId="{F7408283-8FA7-4104-BFA9-014ECE1A243D}" type="parTrans" cxnId="{0C1027EA-8E92-4CC0-AE5D-2868BCCA4502}">
      <dgm:prSet/>
      <dgm:spPr/>
      <dgm:t>
        <a:bodyPr/>
        <a:lstStyle/>
        <a:p>
          <a:endParaRPr lang="en-US"/>
        </a:p>
      </dgm:t>
    </dgm:pt>
    <dgm:pt modelId="{05ADBF1A-FC9A-444B-B4CD-1EEBE1889C73}" type="sibTrans" cxnId="{0C1027EA-8E92-4CC0-AE5D-2868BCCA4502}">
      <dgm:prSet/>
      <dgm:spPr/>
      <dgm:t>
        <a:bodyPr/>
        <a:lstStyle/>
        <a:p>
          <a:endParaRPr lang="en-US"/>
        </a:p>
      </dgm:t>
    </dgm:pt>
    <dgm:pt modelId="{3B1E9171-5908-45B6-BEAC-3AC367CE43F5}" type="pres">
      <dgm:prSet presAssocID="{149171DC-439A-4AF7-874C-1FB9911EB497}" presName="root" presStyleCnt="0">
        <dgm:presLayoutVars>
          <dgm:dir/>
          <dgm:resizeHandles val="exact"/>
        </dgm:presLayoutVars>
      </dgm:prSet>
      <dgm:spPr/>
    </dgm:pt>
    <dgm:pt modelId="{508A2612-DDFF-4CF4-861D-C2C6A7D69815}" type="pres">
      <dgm:prSet presAssocID="{B990E39D-540B-447E-B5B9-3EC1A2AC7659}" presName="compNode" presStyleCnt="0"/>
      <dgm:spPr/>
    </dgm:pt>
    <dgm:pt modelId="{D931A77C-0C50-4D37-A513-6BEBD90AE2D5}" type="pres">
      <dgm:prSet presAssocID="{B990E39D-540B-447E-B5B9-3EC1A2AC7659}" presName="bgRect" presStyleLbl="bgShp" presStyleIdx="0" presStyleCnt="4"/>
      <dgm:spPr/>
    </dgm:pt>
    <dgm:pt modelId="{6C247D85-B5AB-46A8-ABF6-038DA6AF4305}" type="pres">
      <dgm:prSet presAssocID="{B990E39D-540B-447E-B5B9-3EC1A2AC7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F3F60BD5-94CF-4C4A-9C76-0AF09DF905F3}" type="pres">
      <dgm:prSet presAssocID="{B990E39D-540B-447E-B5B9-3EC1A2AC7659}" presName="spaceRect" presStyleCnt="0"/>
      <dgm:spPr/>
    </dgm:pt>
    <dgm:pt modelId="{A59C4F87-A210-4946-A9F7-EFC10F446143}" type="pres">
      <dgm:prSet presAssocID="{B990E39D-540B-447E-B5B9-3EC1A2AC7659}" presName="parTx" presStyleLbl="revTx" presStyleIdx="0" presStyleCnt="4">
        <dgm:presLayoutVars>
          <dgm:chMax val="0"/>
          <dgm:chPref val="0"/>
        </dgm:presLayoutVars>
      </dgm:prSet>
      <dgm:spPr/>
    </dgm:pt>
    <dgm:pt modelId="{B308C567-B4A2-4BB8-94B2-845CE10E79C5}" type="pres">
      <dgm:prSet presAssocID="{5549F363-28AF-47B1-9129-94659AD81B7F}" presName="sibTrans" presStyleCnt="0"/>
      <dgm:spPr/>
    </dgm:pt>
    <dgm:pt modelId="{8D4C5E7C-3BDE-400A-872B-696C309CFE03}" type="pres">
      <dgm:prSet presAssocID="{39593377-C5FF-4E35-ABE8-BD00C5CC8AB7}" presName="compNode" presStyleCnt="0"/>
      <dgm:spPr/>
    </dgm:pt>
    <dgm:pt modelId="{6CF5A195-D5F4-46B7-86E5-93A47AE087BE}" type="pres">
      <dgm:prSet presAssocID="{39593377-C5FF-4E35-ABE8-BD00C5CC8AB7}" presName="bgRect" presStyleLbl="bgShp" presStyleIdx="1" presStyleCnt="4"/>
      <dgm:spPr/>
    </dgm:pt>
    <dgm:pt modelId="{7B811FA9-E7EC-4BC1-8E83-1B41B550D4F1}" type="pres">
      <dgm:prSet presAssocID="{39593377-C5FF-4E35-ABE8-BD00C5CC8A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C73C4339-1382-4E58-B34F-23FC5CC46C37}" type="pres">
      <dgm:prSet presAssocID="{39593377-C5FF-4E35-ABE8-BD00C5CC8AB7}" presName="spaceRect" presStyleCnt="0"/>
      <dgm:spPr/>
    </dgm:pt>
    <dgm:pt modelId="{B3EBE812-4BD0-4643-8FA3-A94D596065A3}" type="pres">
      <dgm:prSet presAssocID="{39593377-C5FF-4E35-ABE8-BD00C5CC8AB7}" presName="parTx" presStyleLbl="revTx" presStyleIdx="1" presStyleCnt="4">
        <dgm:presLayoutVars>
          <dgm:chMax val="0"/>
          <dgm:chPref val="0"/>
        </dgm:presLayoutVars>
      </dgm:prSet>
      <dgm:spPr/>
    </dgm:pt>
    <dgm:pt modelId="{CCF0601C-06DE-4CE3-B834-FC01FD3625EB}" type="pres">
      <dgm:prSet presAssocID="{7595C855-83AB-4177-9ADB-D1A12FA2D49F}" presName="sibTrans" presStyleCnt="0"/>
      <dgm:spPr/>
    </dgm:pt>
    <dgm:pt modelId="{1C5B1756-9A7A-4138-ADAC-4B209DFFECE3}" type="pres">
      <dgm:prSet presAssocID="{5D0B0492-6325-4590-AA27-759587FEAACF}" presName="compNode" presStyleCnt="0"/>
      <dgm:spPr/>
    </dgm:pt>
    <dgm:pt modelId="{B001B70F-578E-48FC-A9C0-CF272E4163DE}" type="pres">
      <dgm:prSet presAssocID="{5D0B0492-6325-4590-AA27-759587FEAACF}" presName="bgRect" presStyleLbl="bgShp" presStyleIdx="2" presStyleCnt="4"/>
      <dgm:spPr/>
    </dgm:pt>
    <dgm:pt modelId="{E058200F-28E3-41CB-962C-B48DA9B8414C}" type="pres">
      <dgm:prSet presAssocID="{5D0B0492-6325-4590-AA27-759587FEAA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ning"/>
        </a:ext>
      </dgm:extLst>
    </dgm:pt>
    <dgm:pt modelId="{9BE86102-B353-449E-8052-6238CAD9F642}" type="pres">
      <dgm:prSet presAssocID="{5D0B0492-6325-4590-AA27-759587FEAACF}" presName="spaceRect" presStyleCnt="0"/>
      <dgm:spPr/>
    </dgm:pt>
    <dgm:pt modelId="{D3FA5F41-9226-4149-AC58-334DFA16119C}" type="pres">
      <dgm:prSet presAssocID="{5D0B0492-6325-4590-AA27-759587FEAACF}" presName="parTx" presStyleLbl="revTx" presStyleIdx="2" presStyleCnt="4">
        <dgm:presLayoutVars>
          <dgm:chMax val="0"/>
          <dgm:chPref val="0"/>
        </dgm:presLayoutVars>
      </dgm:prSet>
      <dgm:spPr/>
    </dgm:pt>
    <dgm:pt modelId="{5CF8EAC3-89CC-4E19-992E-BC30B41CBAE4}" type="pres">
      <dgm:prSet presAssocID="{B3807C18-8A57-4C5D-A9DD-98B8A10EF0CC}" presName="sibTrans" presStyleCnt="0"/>
      <dgm:spPr/>
    </dgm:pt>
    <dgm:pt modelId="{A1591D72-F7C8-4436-B3E1-DCFCB2001C6A}" type="pres">
      <dgm:prSet presAssocID="{F1835ABE-AECF-448A-907F-01F1AE88FBDF}" presName="compNode" presStyleCnt="0"/>
      <dgm:spPr/>
    </dgm:pt>
    <dgm:pt modelId="{599DBD69-32F8-4DFA-AEB2-52EE6BE0FA67}" type="pres">
      <dgm:prSet presAssocID="{F1835ABE-AECF-448A-907F-01F1AE88FBDF}" presName="bgRect" presStyleLbl="bgShp" presStyleIdx="3" presStyleCnt="4"/>
      <dgm:spPr/>
    </dgm:pt>
    <dgm:pt modelId="{D287E00D-3942-4775-ABD6-E03AE1387C4C}" type="pres">
      <dgm:prSet presAssocID="{F1835ABE-AECF-448A-907F-01F1AE88F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442B31D8-5DE8-4BEB-8E05-0ABCF3D83721}" type="pres">
      <dgm:prSet presAssocID="{F1835ABE-AECF-448A-907F-01F1AE88FBDF}" presName="spaceRect" presStyleCnt="0"/>
      <dgm:spPr/>
    </dgm:pt>
    <dgm:pt modelId="{0828BE3B-EC21-4608-8CCA-7EAB73031B32}" type="pres">
      <dgm:prSet presAssocID="{F1835ABE-AECF-448A-907F-01F1AE88FBDF}" presName="parTx" presStyleLbl="revTx" presStyleIdx="3" presStyleCnt="4">
        <dgm:presLayoutVars>
          <dgm:chMax val="0"/>
          <dgm:chPref val="0"/>
        </dgm:presLayoutVars>
      </dgm:prSet>
      <dgm:spPr/>
    </dgm:pt>
  </dgm:ptLst>
  <dgm:cxnLst>
    <dgm:cxn modelId="{DE0EA919-70EA-42F3-9D0A-51CEC7E662CB}" srcId="{149171DC-439A-4AF7-874C-1FB9911EB497}" destId="{5D0B0492-6325-4590-AA27-759587FEAACF}" srcOrd="2" destOrd="0" parTransId="{4602E747-3CB7-4119-8B2E-2E133FF1009D}" sibTransId="{B3807C18-8A57-4C5D-A9DD-98B8A10EF0CC}"/>
    <dgm:cxn modelId="{1C41C81D-F1FE-41AC-97C5-BB11C7D175D9}" type="presOf" srcId="{B990E39D-540B-447E-B5B9-3EC1A2AC7659}" destId="{A59C4F87-A210-4946-A9F7-EFC10F446143}" srcOrd="0" destOrd="0" presId="urn:microsoft.com/office/officeart/2018/2/layout/IconVerticalSolidList"/>
    <dgm:cxn modelId="{D0673960-01E0-4914-8421-02A8EE632E92}" type="presOf" srcId="{F1835ABE-AECF-448A-907F-01F1AE88FBDF}" destId="{0828BE3B-EC21-4608-8CCA-7EAB73031B32}" srcOrd="0" destOrd="0" presId="urn:microsoft.com/office/officeart/2018/2/layout/IconVerticalSolidList"/>
    <dgm:cxn modelId="{E858044B-2436-4FE6-940A-C5E6E4941CAB}" type="presOf" srcId="{39593377-C5FF-4E35-ABE8-BD00C5CC8AB7}" destId="{B3EBE812-4BD0-4643-8FA3-A94D596065A3}" srcOrd="0" destOrd="0" presId="urn:microsoft.com/office/officeart/2018/2/layout/IconVerticalSolidList"/>
    <dgm:cxn modelId="{BA7AFD54-ECFB-45D5-8928-6221E4FA47E7}" srcId="{149171DC-439A-4AF7-874C-1FB9911EB497}" destId="{39593377-C5FF-4E35-ABE8-BD00C5CC8AB7}" srcOrd="1" destOrd="0" parTransId="{2B72D669-CD97-45B0-B24F-2C34616C883D}" sibTransId="{7595C855-83AB-4177-9ADB-D1A12FA2D49F}"/>
    <dgm:cxn modelId="{347BC3BA-46C4-41CB-BACA-90B5266453D5}" srcId="{149171DC-439A-4AF7-874C-1FB9911EB497}" destId="{B990E39D-540B-447E-B5B9-3EC1A2AC7659}" srcOrd="0" destOrd="0" parTransId="{1ED9F04E-F9A8-4AC6-86EB-EEDFABB1C053}" sibTransId="{5549F363-28AF-47B1-9129-94659AD81B7F}"/>
    <dgm:cxn modelId="{992A65D0-5807-4B4E-8396-D5EC79713D03}" type="presOf" srcId="{149171DC-439A-4AF7-874C-1FB9911EB497}" destId="{3B1E9171-5908-45B6-BEAC-3AC367CE43F5}" srcOrd="0" destOrd="0" presId="urn:microsoft.com/office/officeart/2018/2/layout/IconVerticalSolidList"/>
    <dgm:cxn modelId="{0C1027EA-8E92-4CC0-AE5D-2868BCCA4502}" srcId="{149171DC-439A-4AF7-874C-1FB9911EB497}" destId="{F1835ABE-AECF-448A-907F-01F1AE88FBDF}" srcOrd="3" destOrd="0" parTransId="{F7408283-8FA7-4104-BFA9-014ECE1A243D}" sibTransId="{05ADBF1A-FC9A-444B-B4CD-1EEBE1889C73}"/>
    <dgm:cxn modelId="{E2B028EF-6B97-4305-974E-ECC4EED7ECD2}" type="presOf" srcId="{5D0B0492-6325-4590-AA27-759587FEAACF}" destId="{D3FA5F41-9226-4149-AC58-334DFA16119C}" srcOrd="0" destOrd="0" presId="urn:microsoft.com/office/officeart/2018/2/layout/IconVerticalSolidList"/>
    <dgm:cxn modelId="{7E3A4D4B-0611-4675-A60D-0F5679A4D766}" type="presParOf" srcId="{3B1E9171-5908-45B6-BEAC-3AC367CE43F5}" destId="{508A2612-DDFF-4CF4-861D-C2C6A7D69815}" srcOrd="0" destOrd="0" presId="urn:microsoft.com/office/officeart/2018/2/layout/IconVerticalSolidList"/>
    <dgm:cxn modelId="{3ACE621C-9A86-4CFB-BCFF-54ACC403BF32}" type="presParOf" srcId="{508A2612-DDFF-4CF4-861D-C2C6A7D69815}" destId="{D931A77C-0C50-4D37-A513-6BEBD90AE2D5}" srcOrd="0" destOrd="0" presId="urn:microsoft.com/office/officeart/2018/2/layout/IconVerticalSolidList"/>
    <dgm:cxn modelId="{B4BDE499-9BDF-4535-B39D-A6C0F1BC4E67}" type="presParOf" srcId="{508A2612-DDFF-4CF4-861D-C2C6A7D69815}" destId="{6C247D85-B5AB-46A8-ABF6-038DA6AF4305}" srcOrd="1" destOrd="0" presId="urn:microsoft.com/office/officeart/2018/2/layout/IconVerticalSolidList"/>
    <dgm:cxn modelId="{27850C3E-4DA1-44BB-996F-14CD6BD29FA5}" type="presParOf" srcId="{508A2612-DDFF-4CF4-861D-C2C6A7D69815}" destId="{F3F60BD5-94CF-4C4A-9C76-0AF09DF905F3}" srcOrd="2" destOrd="0" presId="urn:microsoft.com/office/officeart/2018/2/layout/IconVerticalSolidList"/>
    <dgm:cxn modelId="{DD06BF4A-CE6C-48D6-B158-97A82363794F}" type="presParOf" srcId="{508A2612-DDFF-4CF4-861D-C2C6A7D69815}" destId="{A59C4F87-A210-4946-A9F7-EFC10F446143}" srcOrd="3" destOrd="0" presId="urn:microsoft.com/office/officeart/2018/2/layout/IconVerticalSolidList"/>
    <dgm:cxn modelId="{38BA31CA-3CBC-4371-AFD7-E5D33752810C}" type="presParOf" srcId="{3B1E9171-5908-45B6-BEAC-3AC367CE43F5}" destId="{B308C567-B4A2-4BB8-94B2-845CE10E79C5}" srcOrd="1" destOrd="0" presId="urn:microsoft.com/office/officeart/2018/2/layout/IconVerticalSolidList"/>
    <dgm:cxn modelId="{296970F5-A518-4A8E-86E5-B7342CEBB9D1}" type="presParOf" srcId="{3B1E9171-5908-45B6-BEAC-3AC367CE43F5}" destId="{8D4C5E7C-3BDE-400A-872B-696C309CFE03}" srcOrd="2" destOrd="0" presId="urn:microsoft.com/office/officeart/2018/2/layout/IconVerticalSolidList"/>
    <dgm:cxn modelId="{868A982B-27A3-406C-8EE7-FBAEA2CB75F2}" type="presParOf" srcId="{8D4C5E7C-3BDE-400A-872B-696C309CFE03}" destId="{6CF5A195-D5F4-46B7-86E5-93A47AE087BE}" srcOrd="0" destOrd="0" presId="urn:microsoft.com/office/officeart/2018/2/layout/IconVerticalSolidList"/>
    <dgm:cxn modelId="{A398FDDE-65CD-43C3-992C-C2F6B33FBCDA}" type="presParOf" srcId="{8D4C5E7C-3BDE-400A-872B-696C309CFE03}" destId="{7B811FA9-E7EC-4BC1-8E83-1B41B550D4F1}" srcOrd="1" destOrd="0" presId="urn:microsoft.com/office/officeart/2018/2/layout/IconVerticalSolidList"/>
    <dgm:cxn modelId="{84DD88AE-9BE2-47F7-92E0-A0702B664C59}" type="presParOf" srcId="{8D4C5E7C-3BDE-400A-872B-696C309CFE03}" destId="{C73C4339-1382-4E58-B34F-23FC5CC46C37}" srcOrd="2" destOrd="0" presId="urn:microsoft.com/office/officeart/2018/2/layout/IconVerticalSolidList"/>
    <dgm:cxn modelId="{9363DF57-4797-462C-9482-3C0574FFB971}" type="presParOf" srcId="{8D4C5E7C-3BDE-400A-872B-696C309CFE03}" destId="{B3EBE812-4BD0-4643-8FA3-A94D596065A3}" srcOrd="3" destOrd="0" presId="urn:microsoft.com/office/officeart/2018/2/layout/IconVerticalSolidList"/>
    <dgm:cxn modelId="{62079893-FA39-44FE-A31C-0A2B4D5C491C}" type="presParOf" srcId="{3B1E9171-5908-45B6-BEAC-3AC367CE43F5}" destId="{CCF0601C-06DE-4CE3-B834-FC01FD3625EB}" srcOrd="3" destOrd="0" presId="urn:microsoft.com/office/officeart/2018/2/layout/IconVerticalSolidList"/>
    <dgm:cxn modelId="{2BCA76AC-E0B6-4DC8-B592-5EC23EBB271D}" type="presParOf" srcId="{3B1E9171-5908-45B6-BEAC-3AC367CE43F5}" destId="{1C5B1756-9A7A-4138-ADAC-4B209DFFECE3}" srcOrd="4" destOrd="0" presId="urn:microsoft.com/office/officeart/2018/2/layout/IconVerticalSolidList"/>
    <dgm:cxn modelId="{BE6AD457-D9C9-4B72-AFC1-D2ADE97897FB}" type="presParOf" srcId="{1C5B1756-9A7A-4138-ADAC-4B209DFFECE3}" destId="{B001B70F-578E-48FC-A9C0-CF272E4163DE}" srcOrd="0" destOrd="0" presId="urn:microsoft.com/office/officeart/2018/2/layout/IconVerticalSolidList"/>
    <dgm:cxn modelId="{9D3A9DFB-65C0-427C-A8CA-7B4CF08589E0}" type="presParOf" srcId="{1C5B1756-9A7A-4138-ADAC-4B209DFFECE3}" destId="{E058200F-28E3-41CB-962C-B48DA9B8414C}" srcOrd="1" destOrd="0" presId="urn:microsoft.com/office/officeart/2018/2/layout/IconVerticalSolidList"/>
    <dgm:cxn modelId="{B72E77BB-6D20-4C6A-955F-7509FC59DFCD}" type="presParOf" srcId="{1C5B1756-9A7A-4138-ADAC-4B209DFFECE3}" destId="{9BE86102-B353-449E-8052-6238CAD9F642}" srcOrd="2" destOrd="0" presId="urn:microsoft.com/office/officeart/2018/2/layout/IconVerticalSolidList"/>
    <dgm:cxn modelId="{086CEED8-CB5F-47FC-9451-47BA8D118654}" type="presParOf" srcId="{1C5B1756-9A7A-4138-ADAC-4B209DFFECE3}" destId="{D3FA5F41-9226-4149-AC58-334DFA16119C}" srcOrd="3" destOrd="0" presId="urn:microsoft.com/office/officeart/2018/2/layout/IconVerticalSolidList"/>
    <dgm:cxn modelId="{048B3162-BE4B-4019-BE02-A6EEC3AB7E5D}" type="presParOf" srcId="{3B1E9171-5908-45B6-BEAC-3AC367CE43F5}" destId="{5CF8EAC3-89CC-4E19-992E-BC30B41CBAE4}" srcOrd="5" destOrd="0" presId="urn:microsoft.com/office/officeart/2018/2/layout/IconVerticalSolidList"/>
    <dgm:cxn modelId="{5244E708-2E1B-40F9-8240-79FB63414FCC}" type="presParOf" srcId="{3B1E9171-5908-45B6-BEAC-3AC367CE43F5}" destId="{A1591D72-F7C8-4436-B3E1-DCFCB2001C6A}" srcOrd="6" destOrd="0" presId="urn:microsoft.com/office/officeart/2018/2/layout/IconVerticalSolidList"/>
    <dgm:cxn modelId="{BE5424B9-64C2-486D-8A69-F5389DB9EFA9}" type="presParOf" srcId="{A1591D72-F7C8-4436-B3E1-DCFCB2001C6A}" destId="{599DBD69-32F8-4DFA-AEB2-52EE6BE0FA67}" srcOrd="0" destOrd="0" presId="urn:microsoft.com/office/officeart/2018/2/layout/IconVerticalSolidList"/>
    <dgm:cxn modelId="{B615E706-0B44-453B-8309-D52493375595}" type="presParOf" srcId="{A1591D72-F7C8-4436-B3E1-DCFCB2001C6A}" destId="{D287E00D-3942-4775-ABD6-E03AE1387C4C}" srcOrd="1" destOrd="0" presId="urn:microsoft.com/office/officeart/2018/2/layout/IconVerticalSolidList"/>
    <dgm:cxn modelId="{54A843DE-585D-4A78-86ED-481A09A08E35}" type="presParOf" srcId="{A1591D72-F7C8-4436-B3E1-DCFCB2001C6A}" destId="{442B31D8-5DE8-4BEB-8E05-0ABCF3D83721}" srcOrd="2" destOrd="0" presId="urn:microsoft.com/office/officeart/2018/2/layout/IconVerticalSolidList"/>
    <dgm:cxn modelId="{30938831-17B5-4E6B-907D-AAF7DF409E0F}" type="presParOf" srcId="{A1591D72-F7C8-4436-B3E1-DCFCB2001C6A}" destId="{0828BE3B-EC21-4608-8CCA-7EAB73031B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316D16-2EB0-4714-B2B0-B6AD4F9DA8B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13A180F-503A-4FD3-BB07-D78A0625AE70}">
      <dgm:prSet/>
      <dgm:spPr/>
      <dgm:t>
        <a:bodyPr/>
        <a:lstStyle/>
        <a:p>
          <a:r>
            <a:rPr lang="en-US" b="1"/>
            <a:t>What are the common techniques used by data scientists?</a:t>
          </a:r>
          <a:endParaRPr lang="en-US"/>
        </a:p>
      </dgm:t>
    </dgm:pt>
    <dgm:pt modelId="{E34582CD-72EB-4E75-857D-81563706A504}" type="parTrans" cxnId="{1AA2F2E6-8B7F-42B4-9777-CC9BC6D0E764}">
      <dgm:prSet/>
      <dgm:spPr/>
      <dgm:t>
        <a:bodyPr/>
        <a:lstStyle/>
        <a:p>
          <a:endParaRPr lang="en-US"/>
        </a:p>
      </dgm:t>
    </dgm:pt>
    <dgm:pt modelId="{2E689837-F7B7-4554-A590-2A3A29EDC7B4}" type="sibTrans" cxnId="{1AA2F2E6-8B7F-42B4-9777-CC9BC6D0E764}">
      <dgm:prSet/>
      <dgm:spPr/>
      <dgm:t>
        <a:bodyPr/>
        <a:lstStyle/>
        <a:p>
          <a:endParaRPr lang="en-US"/>
        </a:p>
      </dgm:t>
    </dgm:pt>
    <dgm:pt modelId="{A50BA766-4D9D-4E2A-BA62-29291234B66E}">
      <dgm:prSet/>
      <dgm:spPr/>
      <dgm:t>
        <a:bodyPr/>
        <a:lstStyle/>
        <a:p>
          <a:r>
            <a:rPr lang="en-US"/>
            <a:t>a) statistics and machine learning </a:t>
          </a:r>
        </a:p>
      </dgm:t>
    </dgm:pt>
    <dgm:pt modelId="{E994A420-D323-4AE7-B15E-446566507959}" type="parTrans" cxnId="{80C15AB9-B1A1-4043-AA87-5735306392EE}">
      <dgm:prSet/>
      <dgm:spPr/>
      <dgm:t>
        <a:bodyPr/>
        <a:lstStyle/>
        <a:p>
          <a:endParaRPr lang="en-US"/>
        </a:p>
      </dgm:t>
    </dgm:pt>
    <dgm:pt modelId="{8622BB5F-0197-476B-89B0-D9B8FF36D819}" type="sibTrans" cxnId="{80C15AB9-B1A1-4043-AA87-5735306392EE}">
      <dgm:prSet/>
      <dgm:spPr/>
      <dgm:t>
        <a:bodyPr/>
        <a:lstStyle/>
        <a:p>
          <a:endParaRPr lang="en-US"/>
        </a:p>
      </dgm:t>
    </dgm:pt>
    <dgm:pt modelId="{6939BB81-6B26-411C-8D40-CC53A846B0A9}">
      <dgm:prSet/>
      <dgm:spPr/>
      <dgm:t>
        <a:bodyPr/>
        <a:lstStyle/>
        <a:p>
          <a:r>
            <a:rPr lang="en-US"/>
            <a:t>b) natural language processing and computer vision </a:t>
          </a:r>
        </a:p>
      </dgm:t>
    </dgm:pt>
    <dgm:pt modelId="{29407BCF-22C0-420D-A0F6-F8F29ACC3942}" type="parTrans" cxnId="{B8D16005-17C2-4F12-AC98-39840FB7CE64}">
      <dgm:prSet/>
      <dgm:spPr/>
      <dgm:t>
        <a:bodyPr/>
        <a:lstStyle/>
        <a:p>
          <a:endParaRPr lang="en-US"/>
        </a:p>
      </dgm:t>
    </dgm:pt>
    <dgm:pt modelId="{23394A07-200C-460F-A7C7-CB7F20C16802}" type="sibTrans" cxnId="{B8D16005-17C2-4F12-AC98-39840FB7CE64}">
      <dgm:prSet/>
      <dgm:spPr/>
      <dgm:t>
        <a:bodyPr/>
        <a:lstStyle/>
        <a:p>
          <a:endParaRPr lang="en-US"/>
        </a:p>
      </dgm:t>
    </dgm:pt>
    <dgm:pt modelId="{CF830D6A-D8C7-4422-95F8-76CBC9D78066}">
      <dgm:prSet/>
      <dgm:spPr/>
      <dgm:t>
        <a:bodyPr/>
        <a:lstStyle/>
        <a:p>
          <a:r>
            <a:rPr lang="en-US"/>
            <a:t>c) data visualization and deep learning </a:t>
          </a:r>
        </a:p>
      </dgm:t>
    </dgm:pt>
    <dgm:pt modelId="{94085C46-D013-45E9-8503-F8B14B8A7118}" type="parTrans" cxnId="{BB570054-1810-42B5-AD60-67288DA81F95}">
      <dgm:prSet/>
      <dgm:spPr/>
      <dgm:t>
        <a:bodyPr/>
        <a:lstStyle/>
        <a:p>
          <a:endParaRPr lang="en-US"/>
        </a:p>
      </dgm:t>
    </dgm:pt>
    <dgm:pt modelId="{BD7D3A63-F870-42F8-82C0-7291E735CDE3}" type="sibTrans" cxnId="{BB570054-1810-42B5-AD60-67288DA81F95}">
      <dgm:prSet/>
      <dgm:spPr/>
      <dgm:t>
        <a:bodyPr/>
        <a:lstStyle/>
        <a:p>
          <a:endParaRPr lang="en-US"/>
        </a:p>
      </dgm:t>
    </dgm:pt>
    <dgm:pt modelId="{E596CBB5-2395-47C3-8996-A20BA45CAF84}">
      <dgm:prSet/>
      <dgm:spPr/>
      <dgm:t>
        <a:bodyPr/>
        <a:lstStyle/>
        <a:p>
          <a:r>
            <a:rPr lang="en-US"/>
            <a:t>d) All of the above</a:t>
          </a:r>
        </a:p>
      </dgm:t>
    </dgm:pt>
    <dgm:pt modelId="{CC0CC56D-C61C-42E1-88F4-532E6B3219C3}" type="parTrans" cxnId="{DCD7098F-FBA7-4E60-9B88-DEECC018AE75}">
      <dgm:prSet/>
      <dgm:spPr/>
      <dgm:t>
        <a:bodyPr/>
        <a:lstStyle/>
        <a:p>
          <a:endParaRPr lang="en-US"/>
        </a:p>
      </dgm:t>
    </dgm:pt>
    <dgm:pt modelId="{377C8E1D-8F7A-4430-A2B6-84D873BBF4A5}" type="sibTrans" cxnId="{DCD7098F-FBA7-4E60-9B88-DEECC018AE75}">
      <dgm:prSet/>
      <dgm:spPr/>
      <dgm:t>
        <a:bodyPr/>
        <a:lstStyle/>
        <a:p>
          <a:endParaRPr lang="en-US"/>
        </a:p>
      </dgm:t>
    </dgm:pt>
    <dgm:pt modelId="{D6697C2A-F865-4F85-8D81-52ECC508B134}" type="pres">
      <dgm:prSet presAssocID="{9B316D16-2EB0-4714-B2B0-B6AD4F9DA8BC}" presName="root" presStyleCnt="0">
        <dgm:presLayoutVars>
          <dgm:dir/>
          <dgm:resizeHandles val="exact"/>
        </dgm:presLayoutVars>
      </dgm:prSet>
      <dgm:spPr/>
    </dgm:pt>
    <dgm:pt modelId="{4E35A210-9D65-49B6-9ABB-856D1588EDFC}" type="pres">
      <dgm:prSet presAssocID="{C13A180F-503A-4FD3-BB07-D78A0625AE70}" presName="compNode" presStyleCnt="0"/>
      <dgm:spPr/>
    </dgm:pt>
    <dgm:pt modelId="{F7EA4B95-01E9-4267-A1CD-2515E68369F1}" type="pres">
      <dgm:prSet presAssocID="{C13A180F-503A-4FD3-BB07-D78A0625AE70}" presName="bgRect" presStyleLbl="bgShp" presStyleIdx="0" presStyleCnt="5"/>
      <dgm:spPr/>
    </dgm:pt>
    <dgm:pt modelId="{85B31C75-8810-4DC9-8752-96EBDE0ECD43}" type="pres">
      <dgm:prSet presAssocID="{C13A180F-503A-4FD3-BB07-D78A0625AE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9248F7C-B028-4002-82C5-E33B3DABD975}" type="pres">
      <dgm:prSet presAssocID="{C13A180F-503A-4FD3-BB07-D78A0625AE70}" presName="spaceRect" presStyleCnt="0"/>
      <dgm:spPr/>
    </dgm:pt>
    <dgm:pt modelId="{365FA3D0-F8D5-442D-8939-DA83AB57800C}" type="pres">
      <dgm:prSet presAssocID="{C13A180F-503A-4FD3-BB07-D78A0625AE70}" presName="parTx" presStyleLbl="revTx" presStyleIdx="0" presStyleCnt="5">
        <dgm:presLayoutVars>
          <dgm:chMax val="0"/>
          <dgm:chPref val="0"/>
        </dgm:presLayoutVars>
      </dgm:prSet>
      <dgm:spPr/>
    </dgm:pt>
    <dgm:pt modelId="{672FA5AC-072B-450A-9BA9-BC4114C44CC3}" type="pres">
      <dgm:prSet presAssocID="{2E689837-F7B7-4554-A590-2A3A29EDC7B4}" presName="sibTrans" presStyleCnt="0"/>
      <dgm:spPr/>
    </dgm:pt>
    <dgm:pt modelId="{1BDCDF32-D1EA-4390-AFB2-FA0603413236}" type="pres">
      <dgm:prSet presAssocID="{A50BA766-4D9D-4E2A-BA62-29291234B66E}" presName="compNode" presStyleCnt="0"/>
      <dgm:spPr/>
    </dgm:pt>
    <dgm:pt modelId="{9D14CD4A-73A9-488C-B239-1C865FACC376}" type="pres">
      <dgm:prSet presAssocID="{A50BA766-4D9D-4E2A-BA62-29291234B66E}" presName="bgRect" presStyleLbl="bgShp" presStyleIdx="1" presStyleCnt="5"/>
      <dgm:spPr/>
    </dgm:pt>
    <dgm:pt modelId="{738FB5C1-DB7D-428D-8225-27D0A2FFFDF9}" type="pres">
      <dgm:prSet presAssocID="{A50BA766-4D9D-4E2A-BA62-29291234B6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CEF73F6-5EC7-468C-8282-97F99E45B30E}" type="pres">
      <dgm:prSet presAssocID="{A50BA766-4D9D-4E2A-BA62-29291234B66E}" presName="spaceRect" presStyleCnt="0"/>
      <dgm:spPr/>
    </dgm:pt>
    <dgm:pt modelId="{431D7EE4-1DEC-4092-99CD-692062F03A04}" type="pres">
      <dgm:prSet presAssocID="{A50BA766-4D9D-4E2A-BA62-29291234B66E}" presName="parTx" presStyleLbl="revTx" presStyleIdx="1" presStyleCnt="5">
        <dgm:presLayoutVars>
          <dgm:chMax val="0"/>
          <dgm:chPref val="0"/>
        </dgm:presLayoutVars>
      </dgm:prSet>
      <dgm:spPr/>
    </dgm:pt>
    <dgm:pt modelId="{B1EA12EA-F498-4928-8DD0-C0E719AE14F3}" type="pres">
      <dgm:prSet presAssocID="{8622BB5F-0197-476B-89B0-D9B8FF36D819}" presName="sibTrans" presStyleCnt="0"/>
      <dgm:spPr/>
    </dgm:pt>
    <dgm:pt modelId="{04C8C3E7-5C8A-40C4-8E5F-9FEB877513EC}" type="pres">
      <dgm:prSet presAssocID="{6939BB81-6B26-411C-8D40-CC53A846B0A9}" presName="compNode" presStyleCnt="0"/>
      <dgm:spPr/>
    </dgm:pt>
    <dgm:pt modelId="{AD74581B-2809-437F-BE9D-2515A398A805}" type="pres">
      <dgm:prSet presAssocID="{6939BB81-6B26-411C-8D40-CC53A846B0A9}" presName="bgRect" presStyleLbl="bgShp" presStyleIdx="2" presStyleCnt="5"/>
      <dgm:spPr/>
    </dgm:pt>
    <dgm:pt modelId="{17776D92-ECD8-42F9-9C09-1D9B2BBDF3B8}" type="pres">
      <dgm:prSet presAssocID="{6939BB81-6B26-411C-8D40-CC53A846B0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7162F804-374D-445D-89AA-591800CACE90}" type="pres">
      <dgm:prSet presAssocID="{6939BB81-6B26-411C-8D40-CC53A846B0A9}" presName="spaceRect" presStyleCnt="0"/>
      <dgm:spPr/>
    </dgm:pt>
    <dgm:pt modelId="{6ABFAB21-7988-4DC0-868E-9954DC8E97D4}" type="pres">
      <dgm:prSet presAssocID="{6939BB81-6B26-411C-8D40-CC53A846B0A9}" presName="parTx" presStyleLbl="revTx" presStyleIdx="2" presStyleCnt="5">
        <dgm:presLayoutVars>
          <dgm:chMax val="0"/>
          <dgm:chPref val="0"/>
        </dgm:presLayoutVars>
      </dgm:prSet>
      <dgm:spPr/>
    </dgm:pt>
    <dgm:pt modelId="{12EC28AB-05DF-4BC3-A122-3FC1F039E995}" type="pres">
      <dgm:prSet presAssocID="{23394A07-200C-460F-A7C7-CB7F20C16802}" presName="sibTrans" presStyleCnt="0"/>
      <dgm:spPr/>
    </dgm:pt>
    <dgm:pt modelId="{DB9D6DC9-42AF-4B07-BB09-9A0435AF9C65}" type="pres">
      <dgm:prSet presAssocID="{CF830D6A-D8C7-4422-95F8-76CBC9D78066}" presName="compNode" presStyleCnt="0"/>
      <dgm:spPr/>
    </dgm:pt>
    <dgm:pt modelId="{F6309FEC-DA34-4C2E-B818-30120970DB25}" type="pres">
      <dgm:prSet presAssocID="{CF830D6A-D8C7-4422-95F8-76CBC9D78066}" presName="bgRect" presStyleLbl="bgShp" presStyleIdx="3" presStyleCnt="5"/>
      <dgm:spPr/>
    </dgm:pt>
    <dgm:pt modelId="{5DCC3E8D-C322-4974-B8AA-FF8EC2F9187B}" type="pres">
      <dgm:prSet presAssocID="{CF830D6A-D8C7-4422-95F8-76CBC9D780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CAAE24A-5699-47E5-A4AF-374AC8934118}" type="pres">
      <dgm:prSet presAssocID="{CF830D6A-D8C7-4422-95F8-76CBC9D78066}" presName="spaceRect" presStyleCnt="0"/>
      <dgm:spPr/>
    </dgm:pt>
    <dgm:pt modelId="{EFB0E941-C6DA-43C3-BCA4-20DFBF11617C}" type="pres">
      <dgm:prSet presAssocID="{CF830D6A-D8C7-4422-95F8-76CBC9D78066}" presName="parTx" presStyleLbl="revTx" presStyleIdx="3" presStyleCnt="5">
        <dgm:presLayoutVars>
          <dgm:chMax val="0"/>
          <dgm:chPref val="0"/>
        </dgm:presLayoutVars>
      </dgm:prSet>
      <dgm:spPr/>
    </dgm:pt>
    <dgm:pt modelId="{4CCB50D3-3AB5-4BF6-B89F-8FA488FA8D2E}" type="pres">
      <dgm:prSet presAssocID="{BD7D3A63-F870-42F8-82C0-7291E735CDE3}" presName="sibTrans" presStyleCnt="0"/>
      <dgm:spPr/>
    </dgm:pt>
    <dgm:pt modelId="{903D6B7F-FF24-4EBE-8C7A-5CCB7EB7B367}" type="pres">
      <dgm:prSet presAssocID="{E596CBB5-2395-47C3-8996-A20BA45CAF84}" presName="compNode" presStyleCnt="0"/>
      <dgm:spPr/>
    </dgm:pt>
    <dgm:pt modelId="{277331A3-73C1-48FD-8564-3F78641AA117}" type="pres">
      <dgm:prSet presAssocID="{E596CBB5-2395-47C3-8996-A20BA45CAF84}" presName="bgRect" presStyleLbl="bgShp" presStyleIdx="4" presStyleCnt="5"/>
      <dgm:spPr/>
    </dgm:pt>
    <dgm:pt modelId="{0CD626CE-1E7B-42B8-BF45-DC538EB8C545}" type="pres">
      <dgm:prSet presAssocID="{E596CBB5-2395-47C3-8996-A20BA45CAF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3469AC88-B733-4865-9684-1D2CD237FDCB}" type="pres">
      <dgm:prSet presAssocID="{E596CBB5-2395-47C3-8996-A20BA45CAF84}" presName="spaceRect" presStyleCnt="0"/>
      <dgm:spPr/>
    </dgm:pt>
    <dgm:pt modelId="{1CC00A9B-6E1E-4C8F-9ACA-BD5A30D7F7DD}" type="pres">
      <dgm:prSet presAssocID="{E596CBB5-2395-47C3-8996-A20BA45CAF84}" presName="parTx" presStyleLbl="revTx" presStyleIdx="4" presStyleCnt="5">
        <dgm:presLayoutVars>
          <dgm:chMax val="0"/>
          <dgm:chPref val="0"/>
        </dgm:presLayoutVars>
      </dgm:prSet>
      <dgm:spPr/>
    </dgm:pt>
  </dgm:ptLst>
  <dgm:cxnLst>
    <dgm:cxn modelId="{B8D16005-17C2-4F12-AC98-39840FB7CE64}" srcId="{9B316D16-2EB0-4714-B2B0-B6AD4F9DA8BC}" destId="{6939BB81-6B26-411C-8D40-CC53A846B0A9}" srcOrd="2" destOrd="0" parTransId="{29407BCF-22C0-420D-A0F6-F8F29ACC3942}" sibTransId="{23394A07-200C-460F-A7C7-CB7F20C16802}"/>
    <dgm:cxn modelId="{DED64309-910D-4028-B48B-2B6020651D4B}" type="presOf" srcId="{CF830D6A-D8C7-4422-95F8-76CBC9D78066}" destId="{EFB0E941-C6DA-43C3-BCA4-20DFBF11617C}" srcOrd="0" destOrd="0" presId="urn:microsoft.com/office/officeart/2018/2/layout/IconVerticalSolidList"/>
    <dgm:cxn modelId="{38418B3A-951C-43B4-A0FF-D2242603CCFE}" type="presOf" srcId="{9B316D16-2EB0-4714-B2B0-B6AD4F9DA8BC}" destId="{D6697C2A-F865-4F85-8D81-52ECC508B134}" srcOrd="0" destOrd="0" presId="urn:microsoft.com/office/officeart/2018/2/layout/IconVerticalSolidList"/>
    <dgm:cxn modelId="{88E11F41-03BA-406E-BECF-7FF5BE1C2FFF}" type="presOf" srcId="{A50BA766-4D9D-4E2A-BA62-29291234B66E}" destId="{431D7EE4-1DEC-4092-99CD-692062F03A04}" srcOrd="0" destOrd="0" presId="urn:microsoft.com/office/officeart/2018/2/layout/IconVerticalSolidList"/>
    <dgm:cxn modelId="{16515D46-315A-48C2-8D7E-4C386E95C06F}" type="presOf" srcId="{C13A180F-503A-4FD3-BB07-D78A0625AE70}" destId="{365FA3D0-F8D5-442D-8939-DA83AB57800C}" srcOrd="0" destOrd="0" presId="urn:microsoft.com/office/officeart/2018/2/layout/IconVerticalSolidList"/>
    <dgm:cxn modelId="{3E585E47-CF7B-4F68-87BF-20AED5101147}" type="presOf" srcId="{6939BB81-6B26-411C-8D40-CC53A846B0A9}" destId="{6ABFAB21-7988-4DC0-868E-9954DC8E97D4}" srcOrd="0" destOrd="0" presId="urn:microsoft.com/office/officeart/2018/2/layout/IconVerticalSolidList"/>
    <dgm:cxn modelId="{BB570054-1810-42B5-AD60-67288DA81F95}" srcId="{9B316D16-2EB0-4714-B2B0-B6AD4F9DA8BC}" destId="{CF830D6A-D8C7-4422-95F8-76CBC9D78066}" srcOrd="3" destOrd="0" parTransId="{94085C46-D013-45E9-8503-F8B14B8A7118}" sibTransId="{BD7D3A63-F870-42F8-82C0-7291E735CDE3}"/>
    <dgm:cxn modelId="{DCD7098F-FBA7-4E60-9B88-DEECC018AE75}" srcId="{9B316D16-2EB0-4714-B2B0-B6AD4F9DA8BC}" destId="{E596CBB5-2395-47C3-8996-A20BA45CAF84}" srcOrd="4" destOrd="0" parTransId="{CC0CC56D-C61C-42E1-88F4-532E6B3219C3}" sibTransId="{377C8E1D-8F7A-4430-A2B6-84D873BBF4A5}"/>
    <dgm:cxn modelId="{80C15AB9-B1A1-4043-AA87-5735306392EE}" srcId="{9B316D16-2EB0-4714-B2B0-B6AD4F9DA8BC}" destId="{A50BA766-4D9D-4E2A-BA62-29291234B66E}" srcOrd="1" destOrd="0" parTransId="{E994A420-D323-4AE7-B15E-446566507959}" sibTransId="{8622BB5F-0197-476B-89B0-D9B8FF36D819}"/>
    <dgm:cxn modelId="{2513A7E6-33B4-4046-9FA2-7FF648DC01DB}" type="presOf" srcId="{E596CBB5-2395-47C3-8996-A20BA45CAF84}" destId="{1CC00A9B-6E1E-4C8F-9ACA-BD5A30D7F7DD}" srcOrd="0" destOrd="0" presId="urn:microsoft.com/office/officeart/2018/2/layout/IconVerticalSolidList"/>
    <dgm:cxn modelId="{1AA2F2E6-8B7F-42B4-9777-CC9BC6D0E764}" srcId="{9B316D16-2EB0-4714-B2B0-B6AD4F9DA8BC}" destId="{C13A180F-503A-4FD3-BB07-D78A0625AE70}" srcOrd="0" destOrd="0" parTransId="{E34582CD-72EB-4E75-857D-81563706A504}" sibTransId="{2E689837-F7B7-4554-A590-2A3A29EDC7B4}"/>
    <dgm:cxn modelId="{D58884D5-B423-4AD0-8BC8-ACC50EE1CFE9}" type="presParOf" srcId="{D6697C2A-F865-4F85-8D81-52ECC508B134}" destId="{4E35A210-9D65-49B6-9ABB-856D1588EDFC}" srcOrd="0" destOrd="0" presId="urn:microsoft.com/office/officeart/2018/2/layout/IconVerticalSolidList"/>
    <dgm:cxn modelId="{87EA3F1E-1FA1-4A41-AEFA-CF19252FF426}" type="presParOf" srcId="{4E35A210-9D65-49B6-9ABB-856D1588EDFC}" destId="{F7EA4B95-01E9-4267-A1CD-2515E68369F1}" srcOrd="0" destOrd="0" presId="urn:microsoft.com/office/officeart/2018/2/layout/IconVerticalSolidList"/>
    <dgm:cxn modelId="{6EA770A7-F5B0-420D-BA9D-C4B7C116734E}" type="presParOf" srcId="{4E35A210-9D65-49B6-9ABB-856D1588EDFC}" destId="{85B31C75-8810-4DC9-8752-96EBDE0ECD43}" srcOrd="1" destOrd="0" presId="urn:microsoft.com/office/officeart/2018/2/layout/IconVerticalSolidList"/>
    <dgm:cxn modelId="{599DFE1C-367B-466F-9FB6-5AD22A0F02D0}" type="presParOf" srcId="{4E35A210-9D65-49B6-9ABB-856D1588EDFC}" destId="{29248F7C-B028-4002-82C5-E33B3DABD975}" srcOrd="2" destOrd="0" presId="urn:microsoft.com/office/officeart/2018/2/layout/IconVerticalSolidList"/>
    <dgm:cxn modelId="{1E97A9C1-F05A-4E4E-A8B0-87F9696C49F5}" type="presParOf" srcId="{4E35A210-9D65-49B6-9ABB-856D1588EDFC}" destId="{365FA3D0-F8D5-442D-8939-DA83AB57800C}" srcOrd="3" destOrd="0" presId="urn:microsoft.com/office/officeart/2018/2/layout/IconVerticalSolidList"/>
    <dgm:cxn modelId="{1225DBB1-011A-47CB-922C-2B643575D13D}" type="presParOf" srcId="{D6697C2A-F865-4F85-8D81-52ECC508B134}" destId="{672FA5AC-072B-450A-9BA9-BC4114C44CC3}" srcOrd="1" destOrd="0" presId="urn:microsoft.com/office/officeart/2018/2/layout/IconVerticalSolidList"/>
    <dgm:cxn modelId="{E80206B4-7A55-478C-AD50-A513D78AAB83}" type="presParOf" srcId="{D6697C2A-F865-4F85-8D81-52ECC508B134}" destId="{1BDCDF32-D1EA-4390-AFB2-FA0603413236}" srcOrd="2" destOrd="0" presId="urn:microsoft.com/office/officeart/2018/2/layout/IconVerticalSolidList"/>
    <dgm:cxn modelId="{3BF048BF-5BD2-4971-A899-9F83C65A87F3}" type="presParOf" srcId="{1BDCDF32-D1EA-4390-AFB2-FA0603413236}" destId="{9D14CD4A-73A9-488C-B239-1C865FACC376}" srcOrd="0" destOrd="0" presId="urn:microsoft.com/office/officeart/2018/2/layout/IconVerticalSolidList"/>
    <dgm:cxn modelId="{D72926B2-D3BD-4E93-9A38-AFF2598B6A6B}" type="presParOf" srcId="{1BDCDF32-D1EA-4390-AFB2-FA0603413236}" destId="{738FB5C1-DB7D-428D-8225-27D0A2FFFDF9}" srcOrd="1" destOrd="0" presId="urn:microsoft.com/office/officeart/2018/2/layout/IconVerticalSolidList"/>
    <dgm:cxn modelId="{A313EE67-CE51-498E-949C-6B112FBB8F25}" type="presParOf" srcId="{1BDCDF32-D1EA-4390-AFB2-FA0603413236}" destId="{0CEF73F6-5EC7-468C-8282-97F99E45B30E}" srcOrd="2" destOrd="0" presId="urn:microsoft.com/office/officeart/2018/2/layout/IconVerticalSolidList"/>
    <dgm:cxn modelId="{3B71026A-E0B0-40B1-8C89-15E8D2B0ACF3}" type="presParOf" srcId="{1BDCDF32-D1EA-4390-AFB2-FA0603413236}" destId="{431D7EE4-1DEC-4092-99CD-692062F03A04}" srcOrd="3" destOrd="0" presId="urn:microsoft.com/office/officeart/2018/2/layout/IconVerticalSolidList"/>
    <dgm:cxn modelId="{E7B2E9C3-82F1-4FAA-8A3B-3B7FF746A666}" type="presParOf" srcId="{D6697C2A-F865-4F85-8D81-52ECC508B134}" destId="{B1EA12EA-F498-4928-8DD0-C0E719AE14F3}" srcOrd="3" destOrd="0" presId="urn:microsoft.com/office/officeart/2018/2/layout/IconVerticalSolidList"/>
    <dgm:cxn modelId="{53935439-FE14-4B03-8F72-3DC2290C5897}" type="presParOf" srcId="{D6697C2A-F865-4F85-8D81-52ECC508B134}" destId="{04C8C3E7-5C8A-40C4-8E5F-9FEB877513EC}" srcOrd="4" destOrd="0" presId="urn:microsoft.com/office/officeart/2018/2/layout/IconVerticalSolidList"/>
    <dgm:cxn modelId="{90498C2F-AA56-4D52-969B-F7D4B2AFE9BB}" type="presParOf" srcId="{04C8C3E7-5C8A-40C4-8E5F-9FEB877513EC}" destId="{AD74581B-2809-437F-BE9D-2515A398A805}" srcOrd="0" destOrd="0" presId="urn:microsoft.com/office/officeart/2018/2/layout/IconVerticalSolidList"/>
    <dgm:cxn modelId="{EED0A038-8596-498B-8BB8-9BFEB887041E}" type="presParOf" srcId="{04C8C3E7-5C8A-40C4-8E5F-9FEB877513EC}" destId="{17776D92-ECD8-42F9-9C09-1D9B2BBDF3B8}" srcOrd="1" destOrd="0" presId="urn:microsoft.com/office/officeart/2018/2/layout/IconVerticalSolidList"/>
    <dgm:cxn modelId="{9C49D353-451E-48D0-8273-37322DDBAF60}" type="presParOf" srcId="{04C8C3E7-5C8A-40C4-8E5F-9FEB877513EC}" destId="{7162F804-374D-445D-89AA-591800CACE90}" srcOrd="2" destOrd="0" presId="urn:microsoft.com/office/officeart/2018/2/layout/IconVerticalSolidList"/>
    <dgm:cxn modelId="{1D28C781-68AB-4250-9484-B0F3B4BF367F}" type="presParOf" srcId="{04C8C3E7-5C8A-40C4-8E5F-9FEB877513EC}" destId="{6ABFAB21-7988-4DC0-868E-9954DC8E97D4}" srcOrd="3" destOrd="0" presId="urn:microsoft.com/office/officeart/2018/2/layout/IconVerticalSolidList"/>
    <dgm:cxn modelId="{A8D0B89A-F6D9-4AB9-BC6B-2668C40EB99C}" type="presParOf" srcId="{D6697C2A-F865-4F85-8D81-52ECC508B134}" destId="{12EC28AB-05DF-4BC3-A122-3FC1F039E995}" srcOrd="5" destOrd="0" presId="urn:microsoft.com/office/officeart/2018/2/layout/IconVerticalSolidList"/>
    <dgm:cxn modelId="{190A59ED-19B0-4FEA-BA8E-BD7CC11C7FAF}" type="presParOf" srcId="{D6697C2A-F865-4F85-8D81-52ECC508B134}" destId="{DB9D6DC9-42AF-4B07-BB09-9A0435AF9C65}" srcOrd="6" destOrd="0" presId="urn:microsoft.com/office/officeart/2018/2/layout/IconVerticalSolidList"/>
    <dgm:cxn modelId="{10C16919-7DA2-4217-B89B-8F33BE0EAF5A}" type="presParOf" srcId="{DB9D6DC9-42AF-4B07-BB09-9A0435AF9C65}" destId="{F6309FEC-DA34-4C2E-B818-30120970DB25}" srcOrd="0" destOrd="0" presId="urn:microsoft.com/office/officeart/2018/2/layout/IconVerticalSolidList"/>
    <dgm:cxn modelId="{C103A8C9-E64F-453B-9892-D32F7216FC62}" type="presParOf" srcId="{DB9D6DC9-42AF-4B07-BB09-9A0435AF9C65}" destId="{5DCC3E8D-C322-4974-B8AA-FF8EC2F9187B}" srcOrd="1" destOrd="0" presId="urn:microsoft.com/office/officeart/2018/2/layout/IconVerticalSolidList"/>
    <dgm:cxn modelId="{C5378493-F495-44EA-8D1F-17090E314BF4}" type="presParOf" srcId="{DB9D6DC9-42AF-4B07-BB09-9A0435AF9C65}" destId="{1CAAE24A-5699-47E5-A4AF-374AC8934118}" srcOrd="2" destOrd="0" presId="urn:microsoft.com/office/officeart/2018/2/layout/IconVerticalSolidList"/>
    <dgm:cxn modelId="{ADB7083D-85FC-44B6-9A9D-5BCF67C5342C}" type="presParOf" srcId="{DB9D6DC9-42AF-4B07-BB09-9A0435AF9C65}" destId="{EFB0E941-C6DA-43C3-BCA4-20DFBF11617C}" srcOrd="3" destOrd="0" presId="urn:microsoft.com/office/officeart/2018/2/layout/IconVerticalSolidList"/>
    <dgm:cxn modelId="{1F3C4E91-9470-44E7-92A6-D0C67A96AF9A}" type="presParOf" srcId="{D6697C2A-F865-4F85-8D81-52ECC508B134}" destId="{4CCB50D3-3AB5-4BF6-B89F-8FA488FA8D2E}" srcOrd="7" destOrd="0" presId="urn:microsoft.com/office/officeart/2018/2/layout/IconVerticalSolidList"/>
    <dgm:cxn modelId="{B677A2B3-6E03-48B0-A969-0B43BA44A67D}" type="presParOf" srcId="{D6697C2A-F865-4F85-8D81-52ECC508B134}" destId="{903D6B7F-FF24-4EBE-8C7A-5CCB7EB7B367}" srcOrd="8" destOrd="0" presId="urn:microsoft.com/office/officeart/2018/2/layout/IconVerticalSolidList"/>
    <dgm:cxn modelId="{6658F9B4-B129-4F92-A4CB-C7AC684506B5}" type="presParOf" srcId="{903D6B7F-FF24-4EBE-8C7A-5CCB7EB7B367}" destId="{277331A3-73C1-48FD-8564-3F78641AA117}" srcOrd="0" destOrd="0" presId="urn:microsoft.com/office/officeart/2018/2/layout/IconVerticalSolidList"/>
    <dgm:cxn modelId="{563221F7-6B1E-4FF3-80EE-EC1B243EF34E}" type="presParOf" srcId="{903D6B7F-FF24-4EBE-8C7A-5CCB7EB7B367}" destId="{0CD626CE-1E7B-42B8-BF45-DC538EB8C545}" srcOrd="1" destOrd="0" presId="urn:microsoft.com/office/officeart/2018/2/layout/IconVerticalSolidList"/>
    <dgm:cxn modelId="{4F2FD733-1AC2-4114-9E85-5A02222270CB}" type="presParOf" srcId="{903D6B7F-FF24-4EBE-8C7A-5CCB7EB7B367}" destId="{3469AC88-B733-4865-9684-1D2CD237FDCB}" srcOrd="2" destOrd="0" presId="urn:microsoft.com/office/officeart/2018/2/layout/IconVerticalSolidList"/>
    <dgm:cxn modelId="{748DD0F2-C0E4-4094-BB83-17BA18584DC0}" type="presParOf" srcId="{903D6B7F-FF24-4EBE-8C7A-5CCB7EB7B367}" destId="{1CC00A9B-6E1E-4C8F-9ACA-BD5A30D7F7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5510E-9293-4141-AD6A-BC3FC044BE7B}">
      <dsp:nvSpPr>
        <dsp:cNvPr id="0" name=""/>
        <dsp:cNvSpPr/>
      </dsp:nvSpPr>
      <dsp:spPr>
        <a:xfrm>
          <a:off x="1581623" y="37337"/>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CD02-4A2A-4439-B229-5DAC9E535EA8}">
      <dsp:nvSpPr>
        <dsp:cNvPr id="0" name=""/>
        <dsp:cNvSpPr/>
      </dsp:nvSpPr>
      <dsp:spPr>
        <a:xfrm>
          <a:off x="1925311" y="38102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7272D6-B268-44B0-BAB1-97D4FCCBA0AB}">
      <dsp:nvSpPr>
        <dsp:cNvPr id="0" name=""/>
        <dsp:cNvSpPr/>
      </dsp:nvSpPr>
      <dsp:spPr>
        <a:xfrm>
          <a:off x="1066092" y="21523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The above list is just small sampling, there are many more!</a:t>
          </a:r>
        </a:p>
      </dsp:txBody>
      <dsp:txXfrm>
        <a:off x="1066092" y="2152337"/>
        <a:ext cx="2643750" cy="720000"/>
      </dsp:txXfrm>
    </dsp:sp>
    <dsp:sp modelId="{36B6E1E4-CFC0-48F0-AB1A-B28A805A1011}">
      <dsp:nvSpPr>
        <dsp:cNvPr id="0" name=""/>
        <dsp:cNvSpPr/>
      </dsp:nvSpPr>
      <dsp:spPr>
        <a:xfrm>
          <a:off x="1581623" y="3533275"/>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4DC29-E9F2-45FD-B067-F3D95AAA6A8E}">
      <dsp:nvSpPr>
        <dsp:cNvPr id="0" name=""/>
        <dsp:cNvSpPr/>
      </dsp:nvSpPr>
      <dsp:spPr>
        <a:xfrm>
          <a:off x="1925311" y="3876962"/>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200E28-9FA3-4720-B6A6-CFDA72FC38CA}">
      <dsp:nvSpPr>
        <dsp:cNvPr id="0" name=""/>
        <dsp:cNvSpPr/>
      </dsp:nvSpPr>
      <dsp:spPr>
        <a:xfrm>
          <a:off x="1066092" y="5648275"/>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What could be some potential use of data science in high school?</a:t>
          </a:r>
          <a:endParaRPr lang="en-US" sz="1500" kern="1200"/>
        </a:p>
      </dsp:txBody>
      <dsp:txXfrm>
        <a:off x="1066092" y="5648275"/>
        <a:ext cx="264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1FD9A-92F4-4CA2-A7AB-019C349CF3D7}">
      <dsp:nvSpPr>
        <dsp:cNvPr id="0" name=""/>
        <dsp:cNvSpPr/>
      </dsp:nvSpPr>
      <dsp:spPr>
        <a:xfrm>
          <a:off x="0" y="33352"/>
          <a:ext cx="4308514" cy="8950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the difference between data scientist and data engineer?</a:t>
          </a:r>
          <a:endParaRPr lang="en-US" sz="1600" kern="1200"/>
        </a:p>
      </dsp:txBody>
      <dsp:txXfrm>
        <a:off x="43693" y="77045"/>
        <a:ext cx="4221128" cy="807664"/>
      </dsp:txXfrm>
    </dsp:sp>
    <dsp:sp modelId="{AFE59B3B-5D6C-48EA-970D-9C4936F009DE}">
      <dsp:nvSpPr>
        <dsp:cNvPr id="0" name=""/>
        <dsp:cNvSpPr/>
      </dsp:nvSpPr>
      <dsp:spPr>
        <a:xfrm>
          <a:off x="0" y="974482"/>
          <a:ext cx="4308514" cy="89505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Data scientists focus on data analysis and modeling, while data engineers focus on data infrastructure and tools </a:t>
          </a:r>
        </a:p>
      </dsp:txBody>
      <dsp:txXfrm>
        <a:off x="43693" y="1018175"/>
        <a:ext cx="4221128" cy="807664"/>
      </dsp:txXfrm>
    </dsp:sp>
    <dsp:sp modelId="{DCFE967F-80F5-4274-A067-D52DF9730C20}">
      <dsp:nvSpPr>
        <dsp:cNvPr id="0" name=""/>
        <dsp:cNvSpPr/>
      </dsp:nvSpPr>
      <dsp:spPr>
        <a:xfrm>
          <a:off x="0" y="1915612"/>
          <a:ext cx="4308514" cy="89505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Data scientists focus on data storage, while data engineers focus on data analysis </a:t>
          </a:r>
        </a:p>
      </dsp:txBody>
      <dsp:txXfrm>
        <a:off x="43693" y="1959305"/>
        <a:ext cx="4221128" cy="807664"/>
      </dsp:txXfrm>
    </dsp:sp>
    <dsp:sp modelId="{BA2D5AEF-6487-428C-8A23-EB92F7BE4C19}">
      <dsp:nvSpPr>
        <dsp:cNvPr id="0" name=""/>
        <dsp:cNvSpPr/>
      </dsp:nvSpPr>
      <dsp:spPr>
        <a:xfrm>
          <a:off x="0" y="2856742"/>
          <a:ext cx="4308514" cy="89505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Data scientists focus on data visualization, while data engineers focus on data modeling </a:t>
          </a:r>
        </a:p>
      </dsp:txBody>
      <dsp:txXfrm>
        <a:off x="43693" y="2900435"/>
        <a:ext cx="4221128" cy="807664"/>
      </dsp:txXfrm>
    </dsp:sp>
    <dsp:sp modelId="{67E32FF0-818D-4B7B-A7F1-73952BDE3269}">
      <dsp:nvSpPr>
        <dsp:cNvPr id="0" name=""/>
        <dsp:cNvSpPr/>
      </dsp:nvSpPr>
      <dsp:spPr>
        <a:xfrm>
          <a:off x="0" y="3797873"/>
          <a:ext cx="4308514" cy="89505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Data scientists focus on machine learning, while data engineers focus on statistics</a:t>
          </a:r>
        </a:p>
      </dsp:txBody>
      <dsp:txXfrm>
        <a:off x="43693" y="3841566"/>
        <a:ext cx="4221128" cy="8076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EA769-4794-4F2F-B890-413588DF5C57}">
      <dsp:nvSpPr>
        <dsp:cNvPr id="0" name=""/>
        <dsp:cNvSpPr/>
      </dsp:nvSpPr>
      <dsp:spPr>
        <a:xfrm>
          <a:off x="0" y="679777"/>
          <a:ext cx="4308514"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What is one example of a task that falls under the area of Natural Language Processing (NLP)?</a:t>
          </a:r>
          <a:endParaRPr lang="en-US" sz="1600" kern="1200"/>
        </a:p>
      </dsp:txBody>
      <dsp:txXfrm>
        <a:off x="31070" y="710847"/>
        <a:ext cx="4246374" cy="574340"/>
      </dsp:txXfrm>
    </dsp:sp>
    <dsp:sp modelId="{2E871142-D011-49B4-8B18-3F431C46CD29}">
      <dsp:nvSpPr>
        <dsp:cNvPr id="0" name=""/>
        <dsp:cNvSpPr/>
      </dsp:nvSpPr>
      <dsp:spPr>
        <a:xfrm>
          <a:off x="0" y="1362337"/>
          <a:ext cx="4308514" cy="63648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 Image recognition </a:t>
          </a:r>
        </a:p>
      </dsp:txBody>
      <dsp:txXfrm>
        <a:off x="31070" y="1393407"/>
        <a:ext cx="4246374" cy="574340"/>
      </dsp:txXfrm>
    </dsp:sp>
    <dsp:sp modelId="{DA49F72A-D3E1-4F5A-9856-0430F2C4774B}">
      <dsp:nvSpPr>
        <dsp:cNvPr id="0" name=""/>
        <dsp:cNvSpPr/>
      </dsp:nvSpPr>
      <dsp:spPr>
        <a:xfrm>
          <a:off x="0" y="2044897"/>
          <a:ext cx="4308514" cy="63648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 Language translation </a:t>
          </a:r>
        </a:p>
      </dsp:txBody>
      <dsp:txXfrm>
        <a:off x="31070" y="2075967"/>
        <a:ext cx="4246374" cy="574340"/>
      </dsp:txXfrm>
    </dsp:sp>
    <dsp:sp modelId="{E3169833-64B6-4736-A886-1DDA4E9126D7}">
      <dsp:nvSpPr>
        <dsp:cNvPr id="0" name=""/>
        <dsp:cNvSpPr/>
      </dsp:nvSpPr>
      <dsp:spPr>
        <a:xfrm>
          <a:off x="0" y="2727457"/>
          <a:ext cx="4308514" cy="63648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 Anomaly detection </a:t>
          </a:r>
        </a:p>
      </dsp:txBody>
      <dsp:txXfrm>
        <a:off x="31070" y="2758527"/>
        <a:ext cx="4246374" cy="574340"/>
      </dsp:txXfrm>
    </dsp:sp>
    <dsp:sp modelId="{100C81A4-D668-46F5-A6DA-93B3E0668A42}">
      <dsp:nvSpPr>
        <dsp:cNvPr id="0" name=""/>
        <dsp:cNvSpPr/>
      </dsp:nvSpPr>
      <dsp:spPr>
        <a:xfrm>
          <a:off x="0" y="3410018"/>
          <a:ext cx="4308514" cy="6364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 Recommender systems</a:t>
          </a:r>
        </a:p>
      </dsp:txBody>
      <dsp:txXfrm>
        <a:off x="31070" y="3441088"/>
        <a:ext cx="4246374"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8746-3FE4-4BBF-9A30-E3584AC2F2AE}">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5F40A-2160-4E7A-A8F9-F32F260D832B}">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7A92A2-52E9-4068-8714-A7E30E1EC194}">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b="1" kern="1200"/>
            <a:t>What is one example of a task that falls under the area of Computer Vision?</a:t>
          </a:r>
          <a:endParaRPr lang="en-US" sz="1500" kern="1200"/>
        </a:p>
      </dsp:txBody>
      <dsp:txXfrm>
        <a:off x="908386" y="3692"/>
        <a:ext cx="3400127" cy="786481"/>
      </dsp:txXfrm>
    </dsp:sp>
    <dsp:sp modelId="{0D0538C9-8218-4752-AF38-5681097D9655}">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3141F-7E1D-4E07-8542-C8AEEB3BB0EB}">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0AF026-08FF-41D5-B175-CEA14FD679F2}">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a) Sentiment analysis </a:t>
          </a:r>
        </a:p>
      </dsp:txBody>
      <dsp:txXfrm>
        <a:off x="908386" y="986794"/>
        <a:ext cx="3400127" cy="786481"/>
      </dsp:txXfrm>
    </dsp:sp>
    <dsp:sp modelId="{D6B4CE5C-80E8-4146-84EA-CE2DB375B5CA}">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E596D-E9B3-4650-BB7C-9D2C2F551AF0}">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75DD59-2626-4347-B9ED-8079A0B430AA}">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b) Object recognition </a:t>
          </a:r>
        </a:p>
      </dsp:txBody>
      <dsp:txXfrm>
        <a:off x="908386" y="1969897"/>
        <a:ext cx="3400127" cy="786481"/>
      </dsp:txXfrm>
    </dsp:sp>
    <dsp:sp modelId="{8719EEBF-324C-411F-A025-78BB8D5CFFE4}">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5DF54-A926-4C35-8E83-98B457524489}">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508D0E-D6DE-4A7E-AF5E-4552ACAE5984}">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c) Time series forecasting </a:t>
          </a:r>
        </a:p>
      </dsp:txBody>
      <dsp:txXfrm>
        <a:off x="908386" y="2952999"/>
        <a:ext cx="3400127" cy="786481"/>
      </dsp:txXfrm>
    </dsp:sp>
    <dsp:sp modelId="{2F4D6DD2-6FC4-48D7-A141-D9FD7C3695D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34998-9A24-41F3-83CF-F90DED8467C7}">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BB6CF-BD0A-463A-AFB4-43CB72597379}">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666750">
            <a:lnSpc>
              <a:spcPct val="90000"/>
            </a:lnSpc>
            <a:spcBef>
              <a:spcPct val="0"/>
            </a:spcBef>
            <a:spcAft>
              <a:spcPct val="35000"/>
            </a:spcAft>
            <a:buNone/>
          </a:pPr>
          <a:r>
            <a:rPr lang="en-US" sz="1500" kern="1200"/>
            <a:t>d) Recommender systems</a:t>
          </a:r>
        </a:p>
      </dsp:txBody>
      <dsp:txXfrm>
        <a:off x="908386" y="3936101"/>
        <a:ext cx="3400127" cy="7864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3A767-8FE3-4813-9D9D-B9FDF32A1461}">
      <dsp:nvSpPr>
        <dsp:cNvPr id="0" name=""/>
        <dsp:cNvSpPr/>
      </dsp:nvSpPr>
      <dsp:spPr>
        <a:xfrm>
          <a:off x="334624" y="1276284"/>
          <a:ext cx="537890" cy="537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1CC04B-2EF1-45E4-AD9C-9C5FEC04D560}">
      <dsp:nvSpPr>
        <dsp:cNvPr id="0" name=""/>
        <dsp:cNvSpPr/>
      </dsp:nvSpPr>
      <dsp:spPr>
        <a:xfrm>
          <a:off x="5913"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 is an open-source web application that allows data scientists to create and share documents that contain live code, equations, visualizations, and narrative text. It is often used in data science to:</a:t>
          </a:r>
        </a:p>
      </dsp:txBody>
      <dsp:txXfrm>
        <a:off x="5913" y="2110396"/>
        <a:ext cx="1195312" cy="1139282"/>
      </dsp:txXfrm>
    </dsp:sp>
    <dsp:sp modelId="{ADE09B92-154F-44AC-B53A-262B2412475F}">
      <dsp:nvSpPr>
        <dsp:cNvPr id="0" name=""/>
        <dsp:cNvSpPr/>
      </dsp:nvSpPr>
      <dsp:spPr>
        <a:xfrm>
          <a:off x="1739116" y="1276284"/>
          <a:ext cx="537890" cy="537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EF37E-0B45-4090-B7D6-9EE7F8B62585}">
      <dsp:nvSpPr>
        <dsp:cNvPr id="0" name=""/>
        <dsp:cNvSpPr/>
      </dsp:nvSpPr>
      <dsp:spPr>
        <a:xfrm>
          <a:off x="1410405"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 and explore data: Jupyter Notebooks allow data scientists to load, manipulate and visualize data in an interactive way, making it easy to understand the data and identify any issues or outliers.</a:t>
          </a:r>
        </a:p>
      </dsp:txBody>
      <dsp:txXfrm>
        <a:off x="1410405" y="2110396"/>
        <a:ext cx="1195312" cy="1139282"/>
      </dsp:txXfrm>
    </dsp:sp>
    <dsp:sp modelId="{B622A04B-C224-45C6-896C-20FE3C8465FD}">
      <dsp:nvSpPr>
        <dsp:cNvPr id="0" name=""/>
        <dsp:cNvSpPr/>
      </dsp:nvSpPr>
      <dsp:spPr>
        <a:xfrm>
          <a:off x="3143608" y="1276284"/>
          <a:ext cx="537890" cy="537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936E3-EAE3-4072-80F5-14ECF03B6E6A}">
      <dsp:nvSpPr>
        <dsp:cNvPr id="0" name=""/>
        <dsp:cNvSpPr/>
      </dsp:nvSpPr>
      <dsp:spPr>
        <a:xfrm>
          <a:off x="2814897"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Develop and test models: Jupyter Notebooks allow data scientists to develop, test and iterate on models in an interactive environment. They can quickly test different algorithms and parameters, and visualize the results.</a:t>
          </a:r>
        </a:p>
      </dsp:txBody>
      <dsp:txXfrm>
        <a:off x="2814897" y="2110396"/>
        <a:ext cx="1195312" cy="1139282"/>
      </dsp:txXfrm>
    </dsp:sp>
    <dsp:sp modelId="{28CE00C6-4FF7-482B-8F01-77919362DE71}">
      <dsp:nvSpPr>
        <dsp:cNvPr id="0" name=""/>
        <dsp:cNvSpPr/>
      </dsp:nvSpPr>
      <dsp:spPr>
        <a:xfrm>
          <a:off x="4548100" y="1276284"/>
          <a:ext cx="537890" cy="537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28A29-ACFF-4B92-92E9-33B50459797F}">
      <dsp:nvSpPr>
        <dsp:cNvPr id="0" name=""/>
        <dsp:cNvSpPr/>
      </dsp:nvSpPr>
      <dsp:spPr>
        <a:xfrm>
          <a:off x="4219389"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Communicate and share results: Jupyter Notebooks are a great tool for data scientists to communicate their findings and results to others. They can include text, images, and code in one document, which makes it easy to understand the results and the steps that were taken to produce them.</a:t>
          </a:r>
        </a:p>
      </dsp:txBody>
      <dsp:txXfrm>
        <a:off x="4219389" y="2110396"/>
        <a:ext cx="1195312" cy="1139282"/>
      </dsp:txXfrm>
    </dsp:sp>
    <dsp:sp modelId="{1E4BDDF6-FC38-45A3-A75F-8586E4699313}">
      <dsp:nvSpPr>
        <dsp:cNvPr id="0" name=""/>
        <dsp:cNvSpPr/>
      </dsp:nvSpPr>
      <dsp:spPr>
        <a:xfrm>
          <a:off x="5952592" y="1276284"/>
          <a:ext cx="537890" cy="537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C15A27-4E5B-4A87-9A44-8CE28CD13A36}">
      <dsp:nvSpPr>
        <dsp:cNvPr id="0" name=""/>
        <dsp:cNvSpPr/>
      </dsp:nvSpPr>
      <dsp:spPr>
        <a:xfrm>
          <a:off x="5623882"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Collaboration: Jupyter Notebooks are also useful for collaboration and reproducibility, as they allow multiple data scientists to work on the same notebook and keep track of the changes made.</a:t>
          </a:r>
        </a:p>
      </dsp:txBody>
      <dsp:txXfrm>
        <a:off x="5623882" y="2110396"/>
        <a:ext cx="1195312" cy="1139282"/>
      </dsp:txXfrm>
    </dsp:sp>
    <dsp:sp modelId="{39518FBE-4CD3-472F-8ECB-99D0B1C01DD1}">
      <dsp:nvSpPr>
        <dsp:cNvPr id="0" name=""/>
        <dsp:cNvSpPr/>
      </dsp:nvSpPr>
      <dsp:spPr>
        <a:xfrm>
          <a:off x="7357085" y="1276284"/>
          <a:ext cx="537890" cy="5378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2AB20-F1FC-441E-B7EB-2D4BA063F8AE}">
      <dsp:nvSpPr>
        <dsp:cNvPr id="0" name=""/>
        <dsp:cNvSpPr/>
      </dsp:nvSpPr>
      <dsp:spPr>
        <a:xfrm>
          <a:off x="7028374" y="2110396"/>
          <a:ext cx="1195312" cy="113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Jupyter Notebooks can be used with different languages like Python, R, Julia, Scala, and many more.</a:t>
          </a:r>
        </a:p>
      </dsp:txBody>
      <dsp:txXfrm>
        <a:off x="7028374" y="2110396"/>
        <a:ext cx="1195312" cy="11392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9F9F8-4061-4974-BFBD-E902F81DAFC5}">
      <dsp:nvSpPr>
        <dsp:cNvPr id="0" name=""/>
        <dsp:cNvSpPr/>
      </dsp:nvSpPr>
      <dsp:spPr>
        <a:xfrm>
          <a:off x="2593590" y="510117"/>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553713"/>
        <a:ext cx="21234" cy="4246"/>
      </dsp:txXfrm>
    </dsp:sp>
    <dsp:sp modelId="{089D138A-760E-456D-BEDB-0D23BD881888}">
      <dsp:nvSpPr>
        <dsp:cNvPr id="0" name=""/>
        <dsp:cNvSpPr/>
      </dsp:nvSpPr>
      <dsp:spPr>
        <a:xfrm>
          <a:off x="748870"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Acquisition and Digitalization:   </a:t>
          </a:r>
          <a:r>
            <a:rPr lang="en-US" sz="1200" kern="1200"/>
            <a:t>- High-resolution scanning and OCR for text conversion.</a:t>
          </a:r>
        </a:p>
      </dsp:txBody>
      <dsp:txXfrm>
        <a:off x="748870" y="1881"/>
        <a:ext cx="1846519" cy="1107911"/>
      </dsp:txXfrm>
    </dsp:sp>
    <dsp:sp modelId="{21A6462A-279F-466E-B7DE-76A1EF72218D}">
      <dsp:nvSpPr>
        <dsp:cNvPr id="0" name=""/>
        <dsp:cNvSpPr/>
      </dsp:nvSpPr>
      <dsp:spPr>
        <a:xfrm>
          <a:off x="4864809" y="510117"/>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1242" y="553713"/>
        <a:ext cx="21234" cy="4246"/>
      </dsp:txXfrm>
    </dsp:sp>
    <dsp:sp modelId="{73FB8523-A4AE-45FB-A2BB-49D8077DD025}">
      <dsp:nvSpPr>
        <dsp:cNvPr id="0" name=""/>
        <dsp:cNvSpPr/>
      </dsp:nvSpPr>
      <dsp:spPr>
        <a:xfrm>
          <a:off x="3020090"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Cleaning and Preprocessing:   </a:t>
          </a:r>
          <a:r>
            <a:rPr lang="en-US" sz="1200" kern="1200"/>
            <a:t>Correcting OCR errors and normalizing text. </a:t>
          </a:r>
        </a:p>
      </dsp:txBody>
      <dsp:txXfrm>
        <a:off x="3020090" y="1881"/>
        <a:ext cx="1846519" cy="1107911"/>
      </dsp:txXfrm>
    </dsp:sp>
    <dsp:sp modelId="{8289D395-2873-4AE9-850A-5FA216A05471}">
      <dsp:nvSpPr>
        <dsp:cNvPr id="0" name=""/>
        <dsp:cNvSpPr/>
      </dsp:nvSpPr>
      <dsp:spPr>
        <a:xfrm>
          <a:off x="1672130" y="1107992"/>
          <a:ext cx="4542438" cy="394099"/>
        </a:xfrm>
        <a:custGeom>
          <a:avLst/>
          <a:gdLst/>
          <a:ahLst/>
          <a:cxnLst/>
          <a:rect l="0" t="0" r="0" b="0"/>
          <a:pathLst>
            <a:path>
              <a:moveTo>
                <a:pt x="4542438" y="0"/>
              </a:moveTo>
              <a:lnTo>
                <a:pt x="4542438" y="214149"/>
              </a:lnTo>
              <a:lnTo>
                <a:pt x="0" y="214149"/>
              </a:lnTo>
              <a:lnTo>
                <a:pt x="0" y="39409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9293" y="1302919"/>
        <a:ext cx="228112" cy="4246"/>
      </dsp:txXfrm>
    </dsp:sp>
    <dsp:sp modelId="{27B185B7-3081-45A4-A1E5-0F9BBB522E77}">
      <dsp:nvSpPr>
        <dsp:cNvPr id="0" name=""/>
        <dsp:cNvSpPr/>
      </dsp:nvSpPr>
      <dsp:spPr>
        <a:xfrm>
          <a:off x="5291309" y="1881"/>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Analysis and NLP:   </a:t>
          </a:r>
          <a:r>
            <a:rPr lang="en-US" sz="1200" kern="1200"/>
            <a:t>Applying NLP for theme identification, sentiment analysis, and entity recognition.</a:t>
          </a:r>
        </a:p>
      </dsp:txBody>
      <dsp:txXfrm>
        <a:off x="5291309" y="1881"/>
        <a:ext cx="1846519" cy="1107911"/>
      </dsp:txXfrm>
    </dsp:sp>
    <dsp:sp modelId="{EEC0FC22-16CF-4B24-9AA5-DEFBA9493375}">
      <dsp:nvSpPr>
        <dsp:cNvPr id="0" name=""/>
        <dsp:cNvSpPr/>
      </dsp:nvSpPr>
      <dsp:spPr>
        <a:xfrm>
          <a:off x="2593590" y="2042728"/>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2086325"/>
        <a:ext cx="21234" cy="4246"/>
      </dsp:txXfrm>
    </dsp:sp>
    <dsp:sp modelId="{020C5D89-700E-429C-A76E-F6CA8E91C164}">
      <dsp:nvSpPr>
        <dsp:cNvPr id="0" name=""/>
        <dsp:cNvSpPr/>
      </dsp:nvSpPr>
      <dsp:spPr>
        <a:xfrm>
          <a:off x="748870"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Machine Learning:   </a:t>
          </a:r>
          <a:r>
            <a:rPr lang="en-US" sz="1200" kern="1200"/>
            <a:t>Using algorithms to uncover patterns and contextualize ambiguous texts. </a:t>
          </a:r>
        </a:p>
      </dsp:txBody>
      <dsp:txXfrm>
        <a:off x="748870" y="1534492"/>
        <a:ext cx="1846519" cy="1107911"/>
      </dsp:txXfrm>
    </dsp:sp>
    <dsp:sp modelId="{B453F320-8EAC-44D1-B0C3-00BA06AD517B}">
      <dsp:nvSpPr>
        <dsp:cNvPr id="0" name=""/>
        <dsp:cNvSpPr/>
      </dsp:nvSpPr>
      <dsp:spPr>
        <a:xfrm>
          <a:off x="4864809" y="2042728"/>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1242" y="2086325"/>
        <a:ext cx="21234" cy="4246"/>
      </dsp:txXfrm>
    </dsp:sp>
    <dsp:sp modelId="{18A1BB49-FD5A-4ED9-B2B4-76ADC22BE5CE}">
      <dsp:nvSpPr>
        <dsp:cNvPr id="0" name=""/>
        <dsp:cNvSpPr/>
      </dsp:nvSpPr>
      <dsp:spPr>
        <a:xfrm>
          <a:off x="3020090"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Data Visualization:  </a:t>
          </a:r>
          <a:r>
            <a:rPr lang="en-US" sz="1200" kern="1200"/>
            <a:t>Visualizing findings for easy interpretation and developing interactive tools.</a:t>
          </a:r>
        </a:p>
      </dsp:txBody>
      <dsp:txXfrm>
        <a:off x="3020090" y="1534492"/>
        <a:ext cx="1846519" cy="1107911"/>
      </dsp:txXfrm>
    </dsp:sp>
    <dsp:sp modelId="{03DFA0C5-C155-4579-BFAA-7DF06F2CCFC1}">
      <dsp:nvSpPr>
        <dsp:cNvPr id="0" name=""/>
        <dsp:cNvSpPr/>
      </dsp:nvSpPr>
      <dsp:spPr>
        <a:xfrm>
          <a:off x="1672130" y="2640604"/>
          <a:ext cx="4542438" cy="394099"/>
        </a:xfrm>
        <a:custGeom>
          <a:avLst/>
          <a:gdLst/>
          <a:ahLst/>
          <a:cxnLst/>
          <a:rect l="0" t="0" r="0" b="0"/>
          <a:pathLst>
            <a:path>
              <a:moveTo>
                <a:pt x="4542438" y="0"/>
              </a:moveTo>
              <a:lnTo>
                <a:pt x="4542438" y="214149"/>
              </a:lnTo>
              <a:lnTo>
                <a:pt x="0" y="214149"/>
              </a:lnTo>
              <a:lnTo>
                <a:pt x="0" y="39409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9293" y="2835530"/>
        <a:ext cx="228112" cy="4246"/>
      </dsp:txXfrm>
    </dsp:sp>
    <dsp:sp modelId="{E27B900B-6A5B-4141-BA08-B21CADDA66FE}">
      <dsp:nvSpPr>
        <dsp:cNvPr id="0" name=""/>
        <dsp:cNvSpPr/>
      </dsp:nvSpPr>
      <dsp:spPr>
        <a:xfrm>
          <a:off x="5291309" y="1534492"/>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Insights and Applications</a:t>
          </a:r>
          <a:r>
            <a:rPr lang="en-US" sz="1200" kern="1200"/>
            <a:t>:  Gaining historical, linguistic, and cultural insights; identifying research opportunities.</a:t>
          </a:r>
        </a:p>
      </dsp:txBody>
      <dsp:txXfrm>
        <a:off x="5291309" y="1534492"/>
        <a:ext cx="1846519" cy="1107911"/>
      </dsp:txXfrm>
    </dsp:sp>
    <dsp:sp modelId="{BD345394-3347-4335-8D33-DA62D7724659}">
      <dsp:nvSpPr>
        <dsp:cNvPr id="0" name=""/>
        <dsp:cNvSpPr/>
      </dsp:nvSpPr>
      <dsp:spPr>
        <a:xfrm>
          <a:off x="2593590" y="3575339"/>
          <a:ext cx="394099" cy="91440"/>
        </a:xfrm>
        <a:custGeom>
          <a:avLst/>
          <a:gdLst/>
          <a:ahLst/>
          <a:cxnLst/>
          <a:rect l="0" t="0" r="0" b="0"/>
          <a:pathLst>
            <a:path>
              <a:moveTo>
                <a:pt x="0" y="45720"/>
              </a:moveTo>
              <a:lnTo>
                <a:pt x="39409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22" y="3618936"/>
        <a:ext cx="21234" cy="4246"/>
      </dsp:txXfrm>
    </dsp:sp>
    <dsp:sp modelId="{690AE6A6-9B26-448E-9C31-6470CB2916E0}">
      <dsp:nvSpPr>
        <dsp:cNvPr id="0" name=""/>
        <dsp:cNvSpPr/>
      </dsp:nvSpPr>
      <dsp:spPr>
        <a:xfrm>
          <a:off x="748870" y="3067104"/>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Preservation and Access:   </a:t>
          </a:r>
          <a:r>
            <a:rPr lang="en-US" sz="1200" kern="1200"/>
            <a:t>Archiving digitally and creating an online public interface. </a:t>
          </a:r>
        </a:p>
      </dsp:txBody>
      <dsp:txXfrm>
        <a:off x="748870" y="3067104"/>
        <a:ext cx="1846519" cy="1107911"/>
      </dsp:txXfrm>
    </dsp:sp>
    <dsp:sp modelId="{FD9CB073-C46A-42FE-B861-7BF292667EA0}">
      <dsp:nvSpPr>
        <dsp:cNvPr id="0" name=""/>
        <dsp:cNvSpPr/>
      </dsp:nvSpPr>
      <dsp:spPr>
        <a:xfrm>
          <a:off x="3020090" y="3067104"/>
          <a:ext cx="1846519" cy="11079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481" tIns="94976" rIns="90481" bIns="94976" numCol="1" spcCol="1270" anchor="ctr" anchorCtr="0">
          <a:noAutofit/>
        </a:bodyPr>
        <a:lstStyle/>
        <a:p>
          <a:pPr marL="0" lvl="0" indent="0" algn="ctr" defTabSz="533400">
            <a:lnSpc>
              <a:spcPct val="90000"/>
            </a:lnSpc>
            <a:spcBef>
              <a:spcPct val="0"/>
            </a:spcBef>
            <a:spcAft>
              <a:spcPct val="35000"/>
            </a:spcAft>
            <a:buNone/>
          </a:pPr>
          <a:r>
            <a:rPr lang="en-US" sz="1200" b="1" kern="1200"/>
            <a:t>Ethical Considerations:  </a:t>
          </a:r>
          <a:r>
            <a:rPr lang="en-US" sz="1200" kern="1200"/>
            <a:t>Respecting the manuscript’s integrity and addressing privacy issues.</a:t>
          </a:r>
        </a:p>
      </dsp:txBody>
      <dsp:txXfrm>
        <a:off x="3020090" y="3067104"/>
        <a:ext cx="1846519" cy="1107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6899-637E-4C68-813C-09A4D51D72D9}">
      <dsp:nvSpPr>
        <dsp:cNvPr id="0" name=""/>
        <dsp:cNvSpPr/>
      </dsp:nvSpPr>
      <dsp:spPr>
        <a:xfrm>
          <a:off x="0" y="3058615"/>
          <a:ext cx="4501582" cy="66915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Supervised learning, unsupervised learning and..</a:t>
          </a:r>
          <a:endParaRPr lang="en-US" sz="1100" kern="1200"/>
        </a:p>
      </dsp:txBody>
      <dsp:txXfrm>
        <a:off x="0" y="3058615"/>
        <a:ext cx="4501582" cy="669150"/>
      </dsp:txXfrm>
    </dsp:sp>
    <dsp:sp modelId="{B8F0D117-3382-41FA-B59C-50AFF88A9528}">
      <dsp:nvSpPr>
        <dsp:cNvPr id="0" name=""/>
        <dsp:cNvSpPr/>
      </dsp:nvSpPr>
      <dsp:spPr>
        <a:xfrm rot="10800000">
          <a:off x="0" y="2039499"/>
          <a:ext cx="4501582" cy="1029153"/>
        </a:xfrm>
        <a:prstGeom prst="upArrowCallou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lv-LV" sz="1100" kern="1200"/>
            <a:t>ML has multiple subfields such as:</a:t>
          </a:r>
          <a:endParaRPr lang="en-US" sz="1100" kern="1200"/>
        </a:p>
      </dsp:txBody>
      <dsp:txXfrm rot="10800000">
        <a:off x="0" y="2039499"/>
        <a:ext cx="4501582" cy="668713"/>
      </dsp:txXfrm>
    </dsp:sp>
    <dsp:sp modelId="{53150416-0462-4211-B16E-DD1219793615}">
      <dsp:nvSpPr>
        <dsp:cNvPr id="0" name=""/>
        <dsp:cNvSpPr/>
      </dsp:nvSpPr>
      <dsp:spPr>
        <a:xfrm rot="10800000">
          <a:off x="0" y="1020383"/>
          <a:ext cx="4501582" cy="1029153"/>
        </a:xfrm>
        <a:prstGeom prst="upArrowCallou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a subfield of data science that focuses on developing algorithms and models that enable computers to learn from data and make predictions or decisions without being explicitly programmed to do so.</a:t>
          </a:r>
        </a:p>
      </dsp:txBody>
      <dsp:txXfrm rot="10800000">
        <a:off x="0" y="1020383"/>
        <a:ext cx="4501582" cy="668713"/>
      </dsp:txXfrm>
    </dsp:sp>
    <dsp:sp modelId="{67A176AF-D105-402A-AB83-4F75CF26EE80}">
      <dsp:nvSpPr>
        <dsp:cNvPr id="0" name=""/>
        <dsp:cNvSpPr/>
      </dsp:nvSpPr>
      <dsp:spPr>
        <a:xfrm rot="10800000">
          <a:off x="0" y="1267"/>
          <a:ext cx="4501582" cy="1029153"/>
        </a:xfrm>
        <a:prstGeom prst="upArrowCallou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t>Machine learning:</a:t>
          </a:r>
          <a:endParaRPr lang="en-US" sz="1100" kern="1200"/>
        </a:p>
      </dsp:txBody>
      <dsp:txXfrm rot="10800000">
        <a:off x="0" y="1267"/>
        <a:ext cx="4501582" cy="668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CA812-1D70-4ABC-B507-F9E0599C76A2}">
      <dsp:nvSpPr>
        <dsp:cNvPr id="0" name=""/>
        <dsp:cNvSpPr/>
      </dsp:nvSpPr>
      <dsp:spPr>
        <a:xfrm>
          <a:off x="0" y="185190"/>
          <a:ext cx="4501582" cy="165196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Natural language processing (NLP):</a:t>
          </a:r>
          <a:endParaRPr lang="en-US" sz="1900" kern="1200"/>
        </a:p>
      </dsp:txBody>
      <dsp:txXfrm>
        <a:off x="80642" y="265832"/>
        <a:ext cx="4340298" cy="1490682"/>
      </dsp:txXfrm>
    </dsp:sp>
    <dsp:sp modelId="{2082D67E-9220-49A2-B5AB-13652994D161}">
      <dsp:nvSpPr>
        <dsp:cNvPr id="0" name=""/>
        <dsp:cNvSpPr/>
      </dsp:nvSpPr>
      <dsp:spPr>
        <a:xfrm>
          <a:off x="0" y="1891876"/>
          <a:ext cx="4501582" cy="1651966"/>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subfield of data science that deals with the interaction between computers and human languages, and includes tasks such as language translation, text summarization, and sentiment analysis.</a:t>
          </a:r>
        </a:p>
      </dsp:txBody>
      <dsp:txXfrm>
        <a:off x="80642" y="1972518"/>
        <a:ext cx="4340298" cy="1490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67AFD-6FB9-423C-A9DC-75F81705E921}">
      <dsp:nvSpPr>
        <dsp:cNvPr id="0" name=""/>
        <dsp:cNvSpPr/>
      </dsp:nvSpPr>
      <dsp:spPr>
        <a:xfrm>
          <a:off x="630"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45BDE2E-34C4-4B85-9E77-A594FFEF01FB}">
      <dsp:nvSpPr>
        <dsp:cNvPr id="0" name=""/>
        <dsp:cNvSpPr/>
      </dsp:nvSpPr>
      <dsp:spPr>
        <a:xfrm>
          <a:off x="246684"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Computer vision</a:t>
          </a:r>
          <a:r>
            <a:rPr lang="en-US" sz="1400" kern="1200"/>
            <a:t>: </a:t>
          </a:r>
        </a:p>
      </dsp:txBody>
      <dsp:txXfrm>
        <a:off x="287870" y="1651954"/>
        <a:ext cx="2132111" cy="1323825"/>
      </dsp:txXfrm>
    </dsp:sp>
    <dsp:sp modelId="{C881B776-48DE-4FAC-82BB-F02E851DCB33}">
      <dsp:nvSpPr>
        <dsp:cNvPr id="0" name=""/>
        <dsp:cNvSpPr/>
      </dsp:nvSpPr>
      <dsp:spPr>
        <a:xfrm>
          <a:off x="2707221" y="1377016"/>
          <a:ext cx="2214483" cy="1406197"/>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0E17E0C-DED2-46CD-A8DD-994C0DF4BBF5}">
      <dsp:nvSpPr>
        <dsp:cNvPr id="0" name=""/>
        <dsp:cNvSpPr/>
      </dsp:nvSpPr>
      <dsp:spPr>
        <a:xfrm>
          <a:off x="2953275" y="1610768"/>
          <a:ext cx="2214483" cy="140619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 subfield of data science that deals with the use of computer algorithms to understand and interpret visual data, such as images and videos.</a:t>
          </a:r>
        </a:p>
      </dsp:txBody>
      <dsp:txXfrm>
        <a:off x="2994461" y="1651954"/>
        <a:ext cx="2132111" cy="1323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FA940-015E-4B83-AA3F-B8DB53C4CBB8}">
      <dsp:nvSpPr>
        <dsp:cNvPr id="0" name=""/>
        <dsp:cNvSpPr/>
      </dsp:nvSpPr>
      <dsp:spPr>
        <a:xfrm>
          <a:off x="730349"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BBE17-DCE4-4B90-81DD-AA4B66FB0645}">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D47FAC-F6CD-4338-A605-7BA4DF7682FD}">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kern="1200"/>
            <a:t>Predictive modeling:</a:t>
          </a:r>
          <a:endParaRPr lang="en-US" sz="1200" kern="1200"/>
        </a:p>
      </dsp:txBody>
      <dsp:txXfrm>
        <a:off x="28349" y="3255669"/>
        <a:ext cx="3600000" cy="720000"/>
      </dsp:txXfrm>
    </dsp:sp>
    <dsp:sp modelId="{E0C569DF-5D33-49E6-8F39-47C9E02FEE0E}">
      <dsp:nvSpPr>
        <dsp:cNvPr id="0" name=""/>
        <dsp:cNvSpPr/>
      </dsp:nvSpPr>
      <dsp:spPr>
        <a:xfrm>
          <a:off x="496035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1DC96-7A3D-4FA8-A5C8-D0C9FD86D677}">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D967BF-7731-46D2-B2FF-371060DF6BD5}">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 subfield of data science that uses statistical and machine learning techniques to build models that can predict future events or outcomes based on historical data.</a:t>
          </a:r>
        </a:p>
      </dsp:txBody>
      <dsp:txXfrm>
        <a:off x="4258350" y="3255669"/>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B4A7-D9EB-425A-B424-93ACCDF7AA06}">
      <dsp:nvSpPr>
        <dsp:cNvPr id="0" name=""/>
        <dsp:cNvSpPr/>
      </dsp:nvSpPr>
      <dsp:spPr>
        <a:xfrm>
          <a:off x="0" y="2626263"/>
          <a:ext cx="7886700" cy="17231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a subfield of data science that builds systems that can predict what a user may be interested in based on their past interactions and behaviors.</a:t>
          </a:r>
        </a:p>
      </dsp:txBody>
      <dsp:txXfrm>
        <a:off x="0" y="2626263"/>
        <a:ext cx="7886700" cy="1723112"/>
      </dsp:txXfrm>
    </dsp:sp>
    <dsp:sp modelId="{0BA59A53-A48C-4AB7-8D58-5F40E5B4DCBB}">
      <dsp:nvSpPr>
        <dsp:cNvPr id="0" name=""/>
        <dsp:cNvSpPr/>
      </dsp:nvSpPr>
      <dsp:spPr>
        <a:xfrm rot="10800000">
          <a:off x="0" y="1962"/>
          <a:ext cx="7886700" cy="26501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a:t>Recommender Systems:</a:t>
          </a:r>
          <a:endParaRPr lang="en-US" sz="2900" kern="1200"/>
        </a:p>
      </dsp:txBody>
      <dsp:txXfrm rot="10800000">
        <a:off x="0" y="1962"/>
        <a:ext cx="7886700" cy="17219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CC12C-C01C-4DE6-98D3-7720B738469B}">
      <dsp:nvSpPr>
        <dsp:cNvPr id="0" name=""/>
        <dsp:cNvSpPr/>
      </dsp:nvSpPr>
      <dsp:spPr>
        <a:xfrm>
          <a:off x="0" y="0"/>
          <a:ext cx="516839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F292CD9-7961-459F-B9B5-80DA424BD741}">
      <dsp:nvSpPr>
        <dsp:cNvPr id="0" name=""/>
        <dsp:cNvSpPr/>
      </dsp:nvSpPr>
      <dsp:spPr>
        <a:xfrm>
          <a:off x="0" y="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Anomaly detection:</a:t>
          </a:r>
          <a:endParaRPr lang="en-US" sz="2800" kern="1200"/>
        </a:p>
      </dsp:txBody>
      <dsp:txXfrm>
        <a:off x="0" y="0"/>
        <a:ext cx="5168390" cy="2196990"/>
      </dsp:txXfrm>
    </dsp:sp>
    <dsp:sp modelId="{9B9E98D7-CBD9-4B36-91C2-0CF93D7D3977}">
      <dsp:nvSpPr>
        <dsp:cNvPr id="0" name=""/>
        <dsp:cNvSpPr/>
      </dsp:nvSpPr>
      <dsp:spPr>
        <a:xfrm>
          <a:off x="0" y="2196990"/>
          <a:ext cx="516839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A611F1-7B7A-4E46-954E-346E23339477}">
      <dsp:nvSpPr>
        <dsp:cNvPr id="0" name=""/>
        <dsp:cNvSpPr/>
      </dsp:nvSpPr>
      <dsp:spPr>
        <a:xfrm>
          <a:off x="0" y="2196990"/>
          <a:ext cx="5168390" cy="2196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 subfield of data science that deals with identifying unusual or abnormal patterns in data, which can be useful for detecting fraud, errors, or other outliers.</a:t>
          </a:r>
        </a:p>
      </dsp:txBody>
      <dsp:txXfrm>
        <a:off x="0" y="2196990"/>
        <a:ext cx="5168390" cy="2196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1A77C-0C50-4D37-A513-6BEBD90AE2D5}">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47D85-B5AB-46A8-ABF6-038DA6AF4305}">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C4F87-A210-4946-A9F7-EFC10F446143}">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b="1" kern="1200"/>
            <a:t>What is the main goal of data science?</a:t>
          </a:r>
          <a:endParaRPr lang="en-US" sz="2200" kern="1200"/>
        </a:p>
      </dsp:txBody>
      <dsp:txXfrm>
        <a:off x="1099610" y="1878"/>
        <a:ext cx="7129989" cy="952043"/>
      </dsp:txXfrm>
    </dsp:sp>
    <dsp:sp modelId="{6CF5A195-D5F4-46B7-86E5-93A47AE087BE}">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11FA9-E7EC-4BC1-8E83-1B41B550D4F1}">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BE812-4BD0-4643-8FA3-A94D596065A3}">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a) To extract insights and knowledge from data b) To collect and organize data </a:t>
          </a:r>
        </a:p>
      </dsp:txBody>
      <dsp:txXfrm>
        <a:off x="1099610" y="1191932"/>
        <a:ext cx="7129989" cy="952043"/>
      </dsp:txXfrm>
    </dsp:sp>
    <dsp:sp modelId="{B001B70F-578E-48FC-A9C0-CF272E4163DE}">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8200F-28E3-41CB-962C-B48DA9B8414C}">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A5F41-9226-4149-AC58-334DFA16119C}">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c) To make predictions and decisions </a:t>
          </a:r>
        </a:p>
      </dsp:txBody>
      <dsp:txXfrm>
        <a:off x="1099610" y="2381986"/>
        <a:ext cx="7129989" cy="952043"/>
      </dsp:txXfrm>
    </dsp:sp>
    <dsp:sp modelId="{599DBD69-32F8-4DFA-AEB2-52EE6BE0FA67}">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7E00D-3942-4775-ABD6-E03AE1387C4C}">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28BE3B-EC21-4608-8CCA-7EAB73031B32}">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d) To build predictive models</a:t>
          </a:r>
        </a:p>
      </dsp:txBody>
      <dsp:txXfrm>
        <a:off x="1099610" y="3572041"/>
        <a:ext cx="7129989" cy="952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A4B95-01E9-4267-A1CD-2515E68369F1}">
      <dsp:nvSpPr>
        <dsp:cNvPr id="0" name=""/>
        <dsp:cNvSpPr/>
      </dsp:nvSpPr>
      <dsp:spPr>
        <a:xfrm>
          <a:off x="0" y="3692"/>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31C75-8810-4DC9-8752-96EBDE0ECD43}">
      <dsp:nvSpPr>
        <dsp:cNvPr id="0" name=""/>
        <dsp:cNvSpPr/>
      </dsp:nvSpPr>
      <dsp:spPr>
        <a:xfrm>
          <a:off x="237910" y="180650"/>
          <a:ext cx="432565" cy="432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FA3D0-F8D5-442D-8939-DA83AB57800C}">
      <dsp:nvSpPr>
        <dsp:cNvPr id="0" name=""/>
        <dsp:cNvSpPr/>
      </dsp:nvSpPr>
      <dsp:spPr>
        <a:xfrm>
          <a:off x="908386" y="3692"/>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b="1" kern="1200"/>
            <a:t>What are the common techniques used by data scientists?</a:t>
          </a:r>
          <a:endParaRPr lang="en-US" sz="1800" kern="1200"/>
        </a:p>
      </dsp:txBody>
      <dsp:txXfrm>
        <a:off x="908386" y="3692"/>
        <a:ext cx="3400127" cy="786481"/>
      </dsp:txXfrm>
    </dsp:sp>
    <dsp:sp modelId="{9D14CD4A-73A9-488C-B239-1C865FACC376}">
      <dsp:nvSpPr>
        <dsp:cNvPr id="0" name=""/>
        <dsp:cNvSpPr/>
      </dsp:nvSpPr>
      <dsp:spPr>
        <a:xfrm>
          <a:off x="0" y="986794"/>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FB5C1-DB7D-428D-8225-27D0A2FFFDF9}">
      <dsp:nvSpPr>
        <dsp:cNvPr id="0" name=""/>
        <dsp:cNvSpPr/>
      </dsp:nvSpPr>
      <dsp:spPr>
        <a:xfrm>
          <a:off x="237910" y="1163753"/>
          <a:ext cx="432565" cy="432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1D7EE4-1DEC-4092-99CD-692062F03A04}">
      <dsp:nvSpPr>
        <dsp:cNvPr id="0" name=""/>
        <dsp:cNvSpPr/>
      </dsp:nvSpPr>
      <dsp:spPr>
        <a:xfrm>
          <a:off x="908386" y="986794"/>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a) statistics and machine learning </a:t>
          </a:r>
        </a:p>
      </dsp:txBody>
      <dsp:txXfrm>
        <a:off x="908386" y="986794"/>
        <a:ext cx="3400127" cy="786481"/>
      </dsp:txXfrm>
    </dsp:sp>
    <dsp:sp modelId="{AD74581B-2809-437F-BE9D-2515A398A805}">
      <dsp:nvSpPr>
        <dsp:cNvPr id="0" name=""/>
        <dsp:cNvSpPr/>
      </dsp:nvSpPr>
      <dsp:spPr>
        <a:xfrm>
          <a:off x="0" y="1969897"/>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76D92-ECD8-42F9-9C09-1D9B2BBDF3B8}">
      <dsp:nvSpPr>
        <dsp:cNvPr id="0" name=""/>
        <dsp:cNvSpPr/>
      </dsp:nvSpPr>
      <dsp:spPr>
        <a:xfrm>
          <a:off x="237910" y="2146855"/>
          <a:ext cx="432565" cy="432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FAB21-7988-4DC0-868E-9954DC8E97D4}">
      <dsp:nvSpPr>
        <dsp:cNvPr id="0" name=""/>
        <dsp:cNvSpPr/>
      </dsp:nvSpPr>
      <dsp:spPr>
        <a:xfrm>
          <a:off x="908386" y="1969897"/>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b) natural language processing and computer vision </a:t>
          </a:r>
        </a:p>
      </dsp:txBody>
      <dsp:txXfrm>
        <a:off x="908386" y="1969897"/>
        <a:ext cx="3400127" cy="786481"/>
      </dsp:txXfrm>
    </dsp:sp>
    <dsp:sp modelId="{F6309FEC-DA34-4C2E-B818-30120970DB25}">
      <dsp:nvSpPr>
        <dsp:cNvPr id="0" name=""/>
        <dsp:cNvSpPr/>
      </dsp:nvSpPr>
      <dsp:spPr>
        <a:xfrm>
          <a:off x="0" y="2952999"/>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CC3E8D-C322-4974-B8AA-FF8EC2F9187B}">
      <dsp:nvSpPr>
        <dsp:cNvPr id="0" name=""/>
        <dsp:cNvSpPr/>
      </dsp:nvSpPr>
      <dsp:spPr>
        <a:xfrm>
          <a:off x="237910" y="3129957"/>
          <a:ext cx="432565" cy="432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0E941-C6DA-43C3-BCA4-20DFBF11617C}">
      <dsp:nvSpPr>
        <dsp:cNvPr id="0" name=""/>
        <dsp:cNvSpPr/>
      </dsp:nvSpPr>
      <dsp:spPr>
        <a:xfrm>
          <a:off x="908386" y="2952999"/>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c) data visualization and deep learning </a:t>
          </a:r>
        </a:p>
      </dsp:txBody>
      <dsp:txXfrm>
        <a:off x="908386" y="2952999"/>
        <a:ext cx="3400127" cy="786481"/>
      </dsp:txXfrm>
    </dsp:sp>
    <dsp:sp modelId="{277331A3-73C1-48FD-8564-3F78641AA117}">
      <dsp:nvSpPr>
        <dsp:cNvPr id="0" name=""/>
        <dsp:cNvSpPr/>
      </dsp:nvSpPr>
      <dsp:spPr>
        <a:xfrm>
          <a:off x="0" y="3936101"/>
          <a:ext cx="4308514" cy="786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626CE-1E7B-42B8-BF45-DC538EB8C545}">
      <dsp:nvSpPr>
        <dsp:cNvPr id="0" name=""/>
        <dsp:cNvSpPr/>
      </dsp:nvSpPr>
      <dsp:spPr>
        <a:xfrm>
          <a:off x="237910" y="4113060"/>
          <a:ext cx="432565" cy="432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C00A9B-6E1E-4C8F-9ACA-BD5A30D7F7DD}">
      <dsp:nvSpPr>
        <dsp:cNvPr id="0" name=""/>
        <dsp:cNvSpPr/>
      </dsp:nvSpPr>
      <dsp:spPr>
        <a:xfrm>
          <a:off x="908386" y="3936101"/>
          <a:ext cx="3400127" cy="78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36" tIns="83236" rIns="83236" bIns="83236" numCol="1" spcCol="1270" anchor="ctr" anchorCtr="0">
          <a:noAutofit/>
        </a:bodyPr>
        <a:lstStyle/>
        <a:p>
          <a:pPr marL="0" lvl="0" indent="0" algn="l" defTabSz="800100">
            <a:lnSpc>
              <a:spcPct val="90000"/>
            </a:lnSpc>
            <a:spcBef>
              <a:spcPct val="0"/>
            </a:spcBef>
            <a:spcAft>
              <a:spcPct val="35000"/>
            </a:spcAft>
            <a:buNone/>
          </a:pPr>
          <a:r>
            <a:rPr lang="en-US" sz="1800" kern="1200"/>
            <a:t>d) All of the above</a:t>
          </a:r>
        </a:p>
      </dsp:txBody>
      <dsp:txXfrm>
        <a:off x="908386" y="3936101"/>
        <a:ext cx="3400127" cy="78648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reenhouse.rbs.lv/"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hyperlink" Target="mailto:valdis.saulespurens@rtu.lv"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lignux.com/captura-de-datos-en-python"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marinedatascience.co/software/"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petrhnilica.cz/cs/blog/2018/03/24/kde-se-ucit-sql/"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ehind-the-scenes.net/understanding-the-java-versions-platfroms/" TargetMode="External"/><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Julia_(programming_language)"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3" Type="http://schemas.openxmlformats.org/officeDocument/2006/relationships/hyperlink" Target="http://www.artit-k.com/training-course/git/git-workshop/"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podfeet.com/blog/tag/code/" TargetMode="Externa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thymindoman.com/did-the-ancient-prophets-write-literally-or-metaphorically/" TargetMode="External"/><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acreelman.blogspot.com/2018/10/digital-or-print-course-literature-its.html" TargetMode="External"/><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digital.withgoogle.com/digitalworkshop-eu/course/data-science-with-python" TargetMode="External"/><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hyperlink" Target="https://www.amazon.com/Hands-Machine-Learning-Scikit-Learn-TensorFlow-dp-1098125975/dp/1098125975"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ValRCS/rbs_greenhouse"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garden of colorful flowers&#10;&#10;Description automatically generated with low confidence">
            <a:extLst>
              <a:ext uri="{FF2B5EF4-FFF2-40B4-BE49-F238E27FC236}">
                <a16:creationId xmlns:a16="http://schemas.microsoft.com/office/drawing/2014/main" id="{4708CE48-8F23-C8BE-8FF8-764667EBD546}"/>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72" name="Freeform: Shape 6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71" name="Freeform: Shape 7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3" name="Freeform: Shape 7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Data Science Basics</a:t>
            </a:r>
          </a:p>
        </p:txBody>
      </p:sp>
      <p:sp>
        <p:nvSpPr>
          <p:cNvPr id="3" name="Content Placeholder 2"/>
          <p:cNvSpPr>
            <a:spLocks noGrp="1"/>
          </p:cNvSpPr>
          <p:nvPr>
            <p:ph idx="1"/>
          </p:nvPr>
        </p:nvSpPr>
        <p:spPr>
          <a:xfrm>
            <a:off x="6035039" y="2722729"/>
            <a:ext cx="2725310" cy="2700062"/>
          </a:xfrm>
        </p:spPr>
        <p:txBody>
          <a:bodyPr>
            <a:normAutofit/>
          </a:bodyPr>
          <a:lstStyle/>
          <a:p>
            <a:pPr marL="0" lvl="0" indent="0">
              <a:spcBef>
                <a:spcPts val="3000"/>
              </a:spcBef>
              <a:buNone/>
            </a:pPr>
            <a:r>
              <a:rPr lang="en-US" sz="1700" b="1"/>
              <a:t>RBS Greenhouse</a:t>
            </a:r>
          </a:p>
          <a:p>
            <a:pPr marL="0" lvl="0" indent="0">
              <a:buNone/>
            </a:pPr>
            <a:r>
              <a:rPr lang="en-US" sz="1700"/>
              <a:t>RTU Riga Business School Greenhouse program</a:t>
            </a:r>
          </a:p>
          <a:p>
            <a:pPr marL="0" lvl="0" indent="0">
              <a:buNone/>
            </a:pPr>
            <a:r>
              <a:rPr lang="lv-LV" sz="1700">
                <a:hlinkClick r:id="rId3"/>
              </a:rPr>
              <a:t>Greenhouse.rbs.lv</a:t>
            </a:r>
            <a:endParaRPr lang="en-US" sz="1700">
              <a:hlinkClick r:id="rId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3" y="1129084"/>
            <a:ext cx="2766819" cy="1960157"/>
          </a:xfrm>
        </p:spPr>
        <p:txBody>
          <a:bodyPr>
            <a:normAutofit/>
          </a:bodyPr>
          <a:lstStyle/>
          <a:p>
            <a:pPr marL="0" lvl="0" indent="0">
              <a:buNone/>
            </a:pPr>
            <a:r>
              <a:rPr lang="en-US" sz="3500"/>
              <a:t>Applications of Data Science</a:t>
            </a:r>
          </a:p>
        </p:txBody>
      </p:sp>
      <p:pic>
        <p:nvPicPr>
          <p:cNvPr id="5" name="Picture 4" descr="Person writing on a notepad">
            <a:extLst>
              <a:ext uri="{FF2B5EF4-FFF2-40B4-BE49-F238E27FC236}">
                <a16:creationId xmlns:a16="http://schemas.microsoft.com/office/drawing/2014/main" id="{434F69B2-B732-DB7D-6336-F885158ADA88}"/>
              </a:ext>
            </a:extLst>
          </p:cNvPr>
          <p:cNvPicPr>
            <a:picLocks noChangeAspect="1"/>
          </p:cNvPicPr>
          <p:nvPr/>
        </p:nvPicPr>
        <p:blipFill rotWithShape="1">
          <a:blip r:embed="rId2"/>
          <a:srcRect l="20134" r="12750"/>
          <a:stretch/>
        </p:blipFill>
        <p:spPr>
          <a:xfrm>
            <a:off x="20" y="10"/>
            <a:ext cx="5807941"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3" name="Content Placeholder 2"/>
          <p:cNvSpPr>
            <a:spLocks noGrp="1"/>
          </p:cNvSpPr>
          <p:nvPr>
            <p:ph idx="1"/>
          </p:nvPr>
        </p:nvSpPr>
        <p:spPr>
          <a:xfrm>
            <a:off x="6004563" y="3236181"/>
            <a:ext cx="2766819" cy="2195515"/>
          </a:xfrm>
        </p:spPr>
        <p:txBody>
          <a:bodyPr>
            <a:normAutofit/>
          </a:bodyPr>
          <a:lstStyle/>
          <a:p>
            <a:pPr lvl="1"/>
            <a:r>
              <a:rPr lang="en-US" sz="2100"/>
              <a:t>Predicting product preferences using data from social media</a:t>
            </a:r>
          </a:p>
        </p:txBody>
      </p:sp>
    </p:spTree>
    <p:extLst>
      <p:ext uri="{BB962C8B-B14F-4D97-AF65-F5344CB8AC3E}">
        <p14:creationId xmlns:p14="http://schemas.microsoft.com/office/powerpoint/2010/main" val="37596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erson sitting at a desk">
            <a:extLst>
              <a:ext uri="{FF2B5EF4-FFF2-40B4-BE49-F238E27FC236}">
                <a16:creationId xmlns:a16="http://schemas.microsoft.com/office/drawing/2014/main" id="{901AD460-2E84-1E0F-B19A-D095619D47B5}"/>
              </a:ext>
            </a:extLst>
          </p:cNvPr>
          <p:cNvPicPr>
            <a:picLocks noChangeAspect="1"/>
          </p:cNvPicPr>
          <p:nvPr/>
        </p:nvPicPr>
        <p:blipFill rotWithShape="1">
          <a:blip r:embed="rId2"/>
          <a:srcRect l="18478" r="6044"/>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online learning platforms to identify which students are struggling and providing targeted support to help them succeed.</a:t>
            </a:r>
          </a:p>
        </p:txBody>
      </p:sp>
    </p:spTree>
    <p:extLst>
      <p:ext uri="{BB962C8B-B14F-4D97-AF65-F5344CB8AC3E}">
        <p14:creationId xmlns:p14="http://schemas.microsoft.com/office/powerpoint/2010/main" val="320130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group of cars are stopped at a red light&#10;&#10;Description automatically generated with medium confidence">
            <a:extLst>
              <a:ext uri="{FF2B5EF4-FFF2-40B4-BE49-F238E27FC236}">
                <a16:creationId xmlns:a16="http://schemas.microsoft.com/office/drawing/2014/main" id="{6CDDE951-9EF2-E0C5-3CC9-4032F6724510}"/>
              </a:ext>
            </a:extLst>
          </p:cNvPr>
          <p:cNvPicPr>
            <a:picLocks noChangeAspect="1"/>
          </p:cNvPicPr>
          <p:nvPr/>
        </p:nvPicPr>
        <p:blipFill rotWithShape="1">
          <a:blip r:embed="rId2"/>
          <a:srcRect t="8073" r="1" b="1"/>
          <a:stretch/>
        </p:blipFill>
        <p:spPr>
          <a:xfrm>
            <a:off x="20" y="10"/>
            <a:ext cx="7460291"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pPr marL="0" lvl="0" indent="0">
              <a:buNone/>
            </a:pPr>
            <a:r>
              <a:rPr lang="en-US" sz="3100"/>
              <a:t>Applications of Data Science</a:t>
            </a:r>
          </a:p>
        </p:txBody>
      </p:sp>
      <p:sp>
        <p:nvSpPr>
          <p:cNvPr id="3" name="Content Placeholder 2"/>
          <p:cNvSpPr>
            <a:spLocks noGrp="1"/>
          </p:cNvSpPr>
          <p:nvPr>
            <p:ph idx="1"/>
          </p:nvPr>
        </p:nvSpPr>
        <p:spPr>
          <a:xfrm>
            <a:off x="6035039" y="2722729"/>
            <a:ext cx="2725310" cy="2700062"/>
          </a:xfrm>
        </p:spPr>
        <p:txBody>
          <a:bodyPr>
            <a:normAutofit/>
          </a:bodyPr>
          <a:lstStyle/>
          <a:p>
            <a:pPr lvl="1"/>
            <a:r>
              <a:rPr lang="en-US" sz="1700"/>
              <a:t>Using data from traffic cameras and sensors to optimize traffic flow and reduce congestion on roads and highways.</a:t>
            </a:r>
          </a:p>
        </p:txBody>
      </p:sp>
    </p:spTree>
    <p:extLst>
      <p:ext uri="{BB962C8B-B14F-4D97-AF65-F5344CB8AC3E}">
        <p14:creationId xmlns:p14="http://schemas.microsoft.com/office/powerpoint/2010/main" val="87115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Green dialogue boxes">
            <a:extLst>
              <a:ext uri="{FF2B5EF4-FFF2-40B4-BE49-F238E27FC236}">
                <a16:creationId xmlns:a16="http://schemas.microsoft.com/office/drawing/2014/main" id="{B0F4FCBE-7C5F-064D-751B-51605656D231}"/>
              </a:ext>
            </a:extLst>
          </p:cNvPr>
          <p:cNvPicPr>
            <a:picLocks noChangeAspect="1"/>
          </p:cNvPicPr>
          <p:nvPr/>
        </p:nvPicPr>
        <p:blipFill rotWithShape="1">
          <a:blip r:embed="rId2"/>
          <a:srcRect l="3927" r="8039" b="2"/>
          <a:stretch/>
        </p:blipFill>
        <p:spPr>
          <a:xfrm>
            <a:off x="20" y="10"/>
            <a:ext cx="7252212" cy="6857990"/>
          </a:xfrm>
          <a:prstGeom prst="rect">
            <a:avLst/>
          </a:prstGeom>
        </p:spPr>
      </p:pic>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Applications of Data Science</a:t>
            </a:r>
          </a:p>
        </p:txBody>
      </p:sp>
      <p:sp>
        <p:nvSpPr>
          <p:cNvPr id="3" name="Content Placeholder 2"/>
          <p:cNvSpPr>
            <a:spLocks noGrp="1"/>
          </p:cNvSpPr>
          <p:nvPr>
            <p:ph idx="1"/>
          </p:nvPr>
        </p:nvSpPr>
        <p:spPr>
          <a:xfrm>
            <a:off x="5648707" y="2434201"/>
            <a:ext cx="2866642" cy="3742762"/>
          </a:xfrm>
        </p:spPr>
        <p:txBody>
          <a:bodyPr>
            <a:normAutofit/>
          </a:bodyPr>
          <a:lstStyle/>
          <a:p>
            <a:pPr lvl="1"/>
            <a:r>
              <a:rPr lang="en-US" sz="1700"/>
              <a:t>Using data from social media to understand public opinion and sentiment on different issues and topics.</a:t>
            </a:r>
          </a:p>
        </p:txBody>
      </p:sp>
    </p:spTree>
    <p:extLst>
      <p:ext uri="{BB962C8B-B14F-4D97-AF65-F5344CB8AC3E}">
        <p14:creationId xmlns:p14="http://schemas.microsoft.com/office/powerpoint/2010/main" val="392368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89"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841248"/>
            <a:ext cx="2636433" cy="5340097"/>
          </a:xfrm>
        </p:spPr>
        <p:txBody>
          <a:bodyPr anchor="ctr">
            <a:normAutofit/>
          </a:bodyPr>
          <a:lstStyle/>
          <a:p>
            <a:pPr marL="0" lvl="0" indent="0" algn="l">
              <a:buNone/>
            </a:pPr>
            <a:r>
              <a:rPr lang="en-US" sz="4200">
                <a:solidFill>
                  <a:schemeClr val="bg1"/>
                </a:solidFill>
              </a:rPr>
              <a:t>Data Science in high school</a:t>
            </a:r>
          </a:p>
        </p:txBody>
      </p:sp>
      <p:graphicFrame>
        <p:nvGraphicFramePr>
          <p:cNvPr id="5" name="Content Placeholder 2">
            <a:extLst>
              <a:ext uri="{FF2B5EF4-FFF2-40B4-BE49-F238E27FC236}">
                <a16:creationId xmlns:a16="http://schemas.microsoft.com/office/drawing/2014/main" id="{8466C31C-047D-6076-F4A4-DEAF82BC1C76}"/>
              </a:ext>
            </a:extLst>
          </p:cNvPr>
          <p:cNvGraphicFramePr>
            <a:graphicFrameLocks noGrp="1"/>
          </p:cNvGraphicFramePr>
          <p:nvPr>
            <p:ph idx="1"/>
            <p:extLst>
              <p:ext uri="{D42A27DB-BD31-4B8C-83A1-F6EECF244321}">
                <p14:modId xmlns:p14="http://schemas.microsoft.com/office/powerpoint/2010/main" val="1656465870"/>
              </p:ext>
            </p:extLst>
          </p:nvPr>
        </p:nvGraphicFramePr>
        <p:xfrm>
          <a:off x="3739414" y="231006"/>
          <a:ext cx="4775935"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96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8" name="Picture 5">
            <a:extLst>
              <a:ext uri="{FF2B5EF4-FFF2-40B4-BE49-F238E27FC236}">
                <a16:creationId xmlns:a16="http://schemas.microsoft.com/office/drawing/2014/main" id="{85C09B56-19A3-F593-1C9E-5E61DD9235C3}"/>
              </a:ext>
            </a:extLst>
          </p:cNvPr>
          <p:cNvPicPr>
            <a:picLocks noChangeAspect="1"/>
          </p:cNvPicPr>
          <p:nvPr/>
        </p:nvPicPr>
        <p:blipFill rotWithShape="1">
          <a:blip r:embed="rId2"/>
          <a:srcRect l="27502" r="31548"/>
          <a:stretch/>
        </p:blipFill>
        <p:spPr>
          <a:xfrm>
            <a:off x="5399580" y="10"/>
            <a:ext cx="3744420" cy="6857990"/>
          </a:xfrm>
          <a:prstGeom prst="rect">
            <a:avLst/>
          </a:prstGeom>
          <a:effectLst/>
        </p:spPr>
      </p:pic>
      <p:graphicFrame>
        <p:nvGraphicFramePr>
          <p:cNvPr id="9" name="Content Placeholder 2">
            <a:extLst>
              <a:ext uri="{FF2B5EF4-FFF2-40B4-BE49-F238E27FC236}">
                <a16:creationId xmlns:a16="http://schemas.microsoft.com/office/drawing/2014/main" id="{B53532A2-CA27-22FF-1DE3-809303E1454D}"/>
              </a:ext>
            </a:extLst>
          </p:cNvPr>
          <p:cNvGraphicFramePr>
            <a:graphicFrameLocks noGrp="1"/>
          </p:cNvGraphicFramePr>
          <p:nvPr>
            <p:ph idx="1"/>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7510" y="2405067"/>
            <a:ext cx="4501582" cy="3729034"/>
          </a:xfrm>
        </p:spPr>
        <p:txBody>
          <a:bodyPr>
            <a:normAutofit/>
          </a:bodyPr>
          <a:lstStyle/>
          <a:p>
            <a:pPr marL="0" lvl="0" indent="0">
              <a:spcBef>
                <a:spcPts val="3000"/>
              </a:spcBef>
              <a:buNone/>
            </a:pPr>
            <a:r>
              <a:rPr lang="en-US" sz="1700" b="1"/>
              <a:t>Deep learning:</a:t>
            </a:r>
          </a:p>
          <a:p>
            <a:pPr marL="0" lvl="0" indent="0">
              <a:buNone/>
            </a:pPr>
            <a:r>
              <a:rPr lang="en-US" sz="1700"/>
              <a:t>a subset of machine learning that involves the use of neural networks to model complex patterns in data</a:t>
            </a:r>
          </a:p>
          <a:p>
            <a:pPr marL="0" lvl="0" indent="0">
              <a:buNone/>
            </a:pPr>
            <a:r>
              <a:rPr lang="en-US" sz="1700"/>
              <a:t>type of mathematical model inspired by the way the human brain works. </a:t>
            </a:r>
          </a:p>
          <a:p>
            <a:pPr marL="0" lvl="0" indent="0">
              <a:buNone/>
            </a:pPr>
            <a:r>
              <a:rPr lang="en-US" sz="1700"/>
              <a:t>Neural networks are composed of layers of interconnected nodes, or artificial neurons, that process and transmit information. Each layer of neurons can learn to extract a different level of abstraction from the input data. The more layers a neural network has, the "deeper" it is, thus the term "deep learning".</a:t>
            </a:r>
          </a:p>
        </p:txBody>
      </p:sp>
      <p:pic>
        <p:nvPicPr>
          <p:cNvPr id="5" name="Picture 4" descr="Network connection abstract against a white background">
            <a:extLst>
              <a:ext uri="{FF2B5EF4-FFF2-40B4-BE49-F238E27FC236}">
                <a16:creationId xmlns:a16="http://schemas.microsoft.com/office/drawing/2014/main" id="{AF8F2D9F-2F4A-C290-C0CF-379F007C0A22}"/>
              </a:ext>
            </a:extLst>
          </p:cNvPr>
          <p:cNvPicPr>
            <a:picLocks noChangeAspect="1"/>
          </p:cNvPicPr>
          <p:nvPr/>
        </p:nvPicPr>
        <p:blipFill rotWithShape="1">
          <a:blip r:embed="rId2"/>
          <a:srcRect l="7749" r="55805" b="-1"/>
          <a:stretch/>
        </p:blipFill>
        <p:spPr>
          <a:xfrm>
            <a:off x="5399580" y="10"/>
            <a:ext cx="3744420" cy="6857990"/>
          </a:xfrm>
          <a:prstGeom prst="rect">
            <a:avLst/>
          </a:prstGeom>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509" y="723898"/>
            <a:ext cx="4501582" cy="1495425"/>
          </a:xfrm>
        </p:spPr>
        <p:txBody>
          <a:bodyPr>
            <a:normAutofit/>
          </a:bodyPr>
          <a:lstStyle/>
          <a:p>
            <a:pPr marL="0" lvl="0" indent="0">
              <a:buNone/>
            </a:pPr>
            <a:r>
              <a:rPr lang="en-US" sz="3500"/>
              <a:t>Sub-disciplines of Data Science</a:t>
            </a:r>
          </a:p>
        </p:txBody>
      </p:sp>
      <p:pic>
        <p:nvPicPr>
          <p:cNvPr id="6" name="Picture 5">
            <a:extLst>
              <a:ext uri="{FF2B5EF4-FFF2-40B4-BE49-F238E27FC236}">
                <a16:creationId xmlns:a16="http://schemas.microsoft.com/office/drawing/2014/main" id="{86257179-2FFC-7C70-7B19-9F17FEBB131E}"/>
              </a:ext>
            </a:extLst>
          </p:cNvPr>
          <p:cNvPicPr>
            <a:picLocks noChangeAspect="1"/>
          </p:cNvPicPr>
          <p:nvPr/>
        </p:nvPicPr>
        <p:blipFill rotWithShape="1">
          <a:blip r:embed="rId2"/>
          <a:srcRect l="40476" r="23078" b="-1"/>
          <a:stretch/>
        </p:blipFill>
        <p:spPr>
          <a:xfrm>
            <a:off x="5399580" y="10"/>
            <a:ext cx="3744420" cy="6857990"/>
          </a:xfrm>
          <a:prstGeom prst="rect">
            <a:avLst/>
          </a:prstGeom>
          <a:effectLst/>
        </p:spPr>
      </p:pic>
      <p:graphicFrame>
        <p:nvGraphicFramePr>
          <p:cNvPr id="5" name="Content Placeholder 2">
            <a:extLst>
              <a:ext uri="{FF2B5EF4-FFF2-40B4-BE49-F238E27FC236}">
                <a16:creationId xmlns:a16="http://schemas.microsoft.com/office/drawing/2014/main" id="{4BD2A138-69D4-13CA-9CC7-4072F97F7C15}"/>
              </a:ext>
            </a:extLst>
          </p:cNvPr>
          <p:cNvGraphicFramePr>
            <a:graphicFrameLocks noGrp="1"/>
          </p:cNvGraphicFramePr>
          <p:nvPr>
            <p:ph idx="1"/>
            <p:extLst>
              <p:ext uri="{D42A27DB-BD31-4B8C-83A1-F6EECF244321}">
                <p14:modId xmlns:p14="http://schemas.microsoft.com/office/powerpoint/2010/main" val="3255006783"/>
              </p:ext>
            </p:extLst>
          </p:nvPr>
        </p:nvGraphicFramePr>
        <p:xfrm>
          <a:off x="627510" y="2405067"/>
          <a:ext cx="4501582"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1F8BA905-E48F-3C48-947C-2DFCCE05E4B3}"/>
              </a:ext>
            </a:extLst>
          </p:cNvPr>
          <p:cNvPicPr>
            <a:picLocks noChangeAspect="1"/>
          </p:cNvPicPr>
          <p:nvPr/>
        </p:nvPicPr>
        <p:blipFill rotWithShape="1">
          <a:blip r:embed="rId2"/>
          <a:srcRect l="766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7404"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5168389" cy="1135737"/>
          </a:xfrm>
        </p:spPr>
        <p:txBody>
          <a:bodyPr>
            <a:normAutofit/>
          </a:bodyPr>
          <a:lstStyle/>
          <a:p>
            <a:pPr marL="0" lvl="0" indent="0">
              <a:buNone/>
            </a:pPr>
            <a:r>
              <a:rPr lang="en-US" sz="3100"/>
              <a:t>Sub-disciplines of Data Science</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D0813FAE-A78F-D1CE-4748-A941CB73BF81}"/>
              </a:ext>
            </a:extLst>
          </p:cNvPr>
          <p:cNvGraphicFramePr>
            <a:graphicFrameLocks noGrp="1"/>
          </p:cNvGraphicFramePr>
          <p:nvPr>
            <p:ph idx="1"/>
            <p:extLst>
              <p:ext uri="{D42A27DB-BD31-4B8C-83A1-F6EECF244321}">
                <p14:modId xmlns:p14="http://schemas.microsoft.com/office/powerpoint/2010/main" val="2363664121"/>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1F8C881-1907-7F20-CF51-FD6568D5ACF9}"/>
              </a:ext>
            </a:extLst>
          </p:cNvPr>
          <p:cNvGraphicFramePr>
            <a:graphicFrameLocks noGrp="1"/>
          </p:cNvGraphicFramePr>
          <p:nvPr>
            <p:ph idx="1"/>
            <p:extLst>
              <p:ext uri="{D42A27DB-BD31-4B8C-83A1-F6EECF244321}">
                <p14:modId xmlns:p14="http://schemas.microsoft.com/office/powerpoint/2010/main" val="323461502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20"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24"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person, indoor&#10;&#10;Description automatically generated">
            <a:extLst>
              <a:ext uri="{FF2B5EF4-FFF2-40B4-BE49-F238E27FC236}">
                <a16:creationId xmlns:a16="http://schemas.microsoft.com/office/drawing/2014/main" id="{B8718381-73A9-AB65-3A98-357C7AFCA351}"/>
              </a:ext>
            </a:extLst>
          </p:cNvPr>
          <p:cNvPicPr>
            <a:picLocks noChangeAspect="1"/>
          </p:cNvPicPr>
          <p:nvPr/>
        </p:nvPicPr>
        <p:blipFill rotWithShape="1">
          <a:blip r:embed="rId2"/>
          <a:srcRect l="18124" r="21625" b="1"/>
          <a:stretch/>
        </p:blipFill>
        <p:spPr>
          <a:xfrm>
            <a:off x="5312107" y="841663"/>
            <a:ext cx="3124613" cy="5185923"/>
          </a:xfrm>
          <a:prstGeom prst="rect">
            <a:avLst/>
          </a:prstGeom>
        </p:spPr>
      </p:pic>
      <p:grpSp>
        <p:nvGrpSpPr>
          <p:cNvPr id="27" name="Group 26">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28" name="Freeform: Shape 27">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61238" y="819015"/>
            <a:ext cx="4366152" cy="2353362"/>
          </a:xfrm>
        </p:spPr>
        <p:txBody>
          <a:bodyPr anchor="b">
            <a:normAutofit/>
          </a:bodyPr>
          <a:lstStyle/>
          <a:p>
            <a:pPr marL="0" lvl="0" indent="0" algn="l">
              <a:buNone/>
            </a:pPr>
            <a:r>
              <a:rPr lang="en-US" sz="4200">
                <a:solidFill>
                  <a:schemeClr val="bg1"/>
                </a:solidFill>
              </a:rPr>
              <a:t>About Me</a:t>
            </a:r>
          </a:p>
        </p:txBody>
      </p:sp>
      <p:sp>
        <p:nvSpPr>
          <p:cNvPr id="3" name="Content Placeholder 2"/>
          <p:cNvSpPr>
            <a:spLocks noGrp="1"/>
          </p:cNvSpPr>
          <p:nvPr>
            <p:ph idx="1"/>
          </p:nvPr>
        </p:nvSpPr>
        <p:spPr>
          <a:xfrm>
            <a:off x="761238" y="3442089"/>
            <a:ext cx="4366152" cy="2596896"/>
          </a:xfrm>
        </p:spPr>
        <p:txBody>
          <a:bodyPr anchor="t">
            <a:normAutofit/>
          </a:bodyPr>
          <a:lstStyle/>
          <a:p>
            <a:pPr marL="0" lvl="0" indent="0">
              <a:lnSpc>
                <a:spcPct val="90000"/>
              </a:lnSpc>
              <a:spcBef>
                <a:spcPts val="3000"/>
              </a:spcBef>
              <a:buNone/>
            </a:pPr>
            <a:r>
              <a:rPr lang="en-US" sz="1400" b="1" dirty="0">
                <a:solidFill>
                  <a:schemeClr val="bg1"/>
                </a:solidFill>
              </a:rPr>
              <a:t>Valdis </a:t>
            </a:r>
            <a:r>
              <a:rPr lang="en-US" sz="1400" b="1" dirty="0" err="1">
                <a:solidFill>
                  <a:schemeClr val="bg1"/>
                </a:solidFill>
              </a:rPr>
              <a:t>Saulespur</a:t>
            </a:r>
            <a:r>
              <a:rPr lang="lv-LV" sz="1400" b="1" dirty="0">
                <a:solidFill>
                  <a:schemeClr val="bg1"/>
                </a:solidFill>
              </a:rPr>
              <a:t>ē</a:t>
            </a:r>
            <a:r>
              <a:rPr lang="en-US" sz="1400" b="1" dirty="0">
                <a:solidFill>
                  <a:schemeClr val="bg1"/>
                </a:solidFill>
              </a:rPr>
              <a:t>ns</a:t>
            </a:r>
          </a:p>
          <a:p>
            <a:pPr marL="0" lvl="0" indent="0">
              <a:lnSpc>
                <a:spcPct val="90000"/>
              </a:lnSpc>
              <a:spcBef>
                <a:spcPts val="3000"/>
              </a:spcBef>
              <a:buNone/>
            </a:pPr>
            <a:r>
              <a:rPr lang="en-US" sz="1400" b="1" dirty="0">
                <a:solidFill>
                  <a:schemeClr val="bg1"/>
                </a:solidFill>
              </a:rPr>
              <a:t>30+ Years programming</a:t>
            </a:r>
          </a:p>
          <a:p>
            <a:pPr marL="0" lvl="0" indent="0">
              <a:lnSpc>
                <a:spcPct val="90000"/>
              </a:lnSpc>
              <a:spcBef>
                <a:spcPts val="3000"/>
              </a:spcBef>
              <a:buNone/>
            </a:pPr>
            <a:r>
              <a:rPr lang="en-US" sz="1400" b="1" dirty="0">
                <a:solidFill>
                  <a:schemeClr val="bg1"/>
                </a:solidFill>
              </a:rPr>
              <a:t>Lector RTU RBS</a:t>
            </a:r>
          </a:p>
          <a:p>
            <a:pPr marL="0" lvl="0" indent="0">
              <a:lnSpc>
                <a:spcPct val="90000"/>
              </a:lnSpc>
              <a:spcBef>
                <a:spcPts val="3000"/>
              </a:spcBef>
              <a:buNone/>
            </a:pPr>
            <a:r>
              <a:rPr lang="en-US" sz="1400" b="1" dirty="0">
                <a:solidFill>
                  <a:schemeClr val="bg1"/>
                </a:solidFill>
              </a:rPr>
              <a:t>Researcher National Library of Latvia</a:t>
            </a:r>
          </a:p>
          <a:p>
            <a:pPr marL="0" lvl="0" indent="0">
              <a:lnSpc>
                <a:spcPct val="90000"/>
              </a:lnSpc>
              <a:spcBef>
                <a:spcPts val="3000"/>
              </a:spcBef>
              <a:buNone/>
            </a:pPr>
            <a:r>
              <a:rPr lang="en-US" sz="1400" b="1" dirty="0">
                <a:solidFill>
                  <a:schemeClr val="bg1"/>
                </a:solidFill>
                <a:hlinkClick r:id="rId3"/>
              </a:rPr>
              <a:t>valdis.saulespurens@rtu.lv</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4"/>
            <a:ext cx="8178799" cy="1135737"/>
          </a:xfrm>
        </p:spPr>
        <p:txBody>
          <a:bodyPr>
            <a:normAutofit/>
          </a:bodyPr>
          <a:lstStyle/>
          <a:p>
            <a:pPr marL="0" lvl="0" indent="0">
              <a:buNone/>
            </a:pPr>
            <a:r>
              <a:rPr lang="en-US" sz="3100"/>
              <a:t>Sub-disciplines of Data Science</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8BEBCA9-6407-C975-352F-82C2CABA1AB9}"/>
              </a:ext>
            </a:extLst>
          </p:cNvPr>
          <p:cNvGraphicFramePr>
            <a:graphicFrameLocks noGrp="1"/>
          </p:cNvGraphicFramePr>
          <p:nvPr>
            <p:ph idx="1"/>
            <p:extLst>
              <p:ext uri="{D42A27DB-BD31-4B8C-83A1-F6EECF244321}">
                <p14:modId xmlns:p14="http://schemas.microsoft.com/office/powerpoint/2010/main" val="29777187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599" y="321734"/>
            <a:ext cx="5168390" cy="1135737"/>
          </a:xfrm>
        </p:spPr>
        <p:txBody>
          <a:bodyPr>
            <a:normAutofit/>
          </a:bodyPr>
          <a:lstStyle/>
          <a:p>
            <a:pPr marL="0" lvl="0" indent="0">
              <a:buNone/>
            </a:pPr>
            <a:r>
              <a:rPr lang="en-US" sz="3100"/>
              <a:t>Sub-disciplines of Data Science</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BB228E-7551-9389-9F5C-82939A2A8CB1}"/>
              </a:ext>
            </a:extLst>
          </p:cNvPr>
          <p:cNvPicPr>
            <a:picLocks noChangeAspect="1"/>
          </p:cNvPicPr>
          <p:nvPr/>
        </p:nvPicPr>
        <p:blipFill rotWithShape="1">
          <a:blip r:embed="rId2"/>
          <a:srcRect l="39617" r="35395"/>
          <a:stretch/>
        </p:blipFill>
        <p:spPr>
          <a:xfrm>
            <a:off x="6097404" y="10"/>
            <a:ext cx="3046596"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0" y="713128"/>
            <a:ext cx="801649"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A975343B-7659-48BF-EA6E-605F8C4123B9}"/>
              </a:ext>
            </a:extLst>
          </p:cNvPr>
          <p:cNvGraphicFramePr>
            <a:graphicFrameLocks noGrp="1"/>
          </p:cNvGraphicFramePr>
          <p:nvPr>
            <p:ph idx="1"/>
            <p:extLst>
              <p:ext uri="{D42A27DB-BD31-4B8C-83A1-F6EECF244321}">
                <p14:modId xmlns:p14="http://schemas.microsoft.com/office/powerpoint/2010/main" val="3990612334"/>
              </p:ext>
            </p:extLst>
          </p:nvPr>
        </p:nvGraphicFramePr>
        <p:xfrm>
          <a:off x="482600" y="1782981"/>
          <a:ext cx="516839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AFDD41AA-E87D-579D-2063-C80CE99B2419}"/>
              </a:ext>
            </a:extLst>
          </p:cNvPr>
          <p:cNvPicPr>
            <a:picLocks noChangeAspect="1"/>
          </p:cNvPicPr>
          <p:nvPr/>
        </p:nvPicPr>
        <p:blipFill rotWithShape="1">
          <a:blip r:embed="rId2"/>
          <a:srcRect l="7320" r="22092" b="-1"/>
          <a:stretch/>
        </p:blipFill>
        <p:spPr>
          <a:xfrm>
            <a:off x="1891767" y="10"/>
            <a:ext cx="7252231"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pPr marL="0" lvl="0" indent="0">
              <a:buNone/>
            </a:pPr>
            <a:r>
              <a:rPr lang="en-US" sz="3500"/>
              <a:t>Sub-disciplines of Data Science</a:t>
            </a:r>
          </a:p>
        </p:txBody>
      </p:sp>
      <p:sp>
        <p:nvSpPr>
          <p:cNvPr id="3" name="Content Placeholder 2"/>
          <p:cNvSpPr>
            <a:spLocks noGrp="1"/>
          </p:cNvSpPr>
          <p:nvPr>
            <p:ph idx="1"/>
          </p:nvPr>
        </p:nvSpPr>
        <p:spPr>
          <a:xfrm>
            <a:off x="628650" y="2434201"/>
            <a:ext cx="2866641" cy="3742762"/>
          </a:xfrm>
        </p:spPr>
        <p:txBody>
          <a:bodyPr>
            <a:normAutofit/>
          </a:bodyPr>
          <a:lstStyle/>
          <a:p>
            <a:pPr marL="0" lvl="0" indent="0">
              <a:spcBef>
                <a:spcPts val="3000"/>
              </a:spcBef>
              <a:buNone/>
            </a:pPr>
            <a:r>
              <a:rPr lang="en-US" sz="1700" b="1"/>
              <a:t>Data visualization:</a:t>
            </a:r>
          </a:p>
          <a:p>
            <a:pPr marL="0" lvl="0" indent="0">
              <a:buNone/>
            </a:pPr>
            <a:r>
              <a:rPr lang="en-US" sz="1700"/>
              <a:t>a subfield of data science that deals with the design and creation of visual representations of data, such as charts, graphs, and maps, to communicate information and insights effectively.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A person reaching for a paper on a table full of paper and sticky notes">
            <a:extLst>
              <a:ext uri="{FF2B5EF4-FFF2-40B4-BE49-F238E27FC236}">
                <a16:creationId xmlns:a16="http://schemas.microsoft.com/office/drawing/2014/main" id="{9C4E2F6D-781D-E81E-DF65-359D96E0DB7F}"/>
              </a:ext>
            </a:extLst>
          </p:cNvPr>
          <p:cNvPicPr>
            <a:picLocks noChangeAspect="1"/>
          </p:cNvPicPr>
          <p:nvPr/>
        </p:nvPicPr>
        <p:blipFill rotWithShape="1">
          <a:blip r:embed="rId2"/>
          <a:srcRect l="14210" r="15202"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pPr marL="0" lvl="0" indent="0">
              <a:buNone/>
            </a:pPr>
            <a:r>
              <a:rPr lang="en-US" sz="3500"/>
              <a:t>The process - the "pipeline"</a:t>
            </a:r>
          </a:p>
        </p:txBody>
      </p:sp>
      <p:sp>
        <p:nvSpPr>
          <p:cNvPr id="3" name="Content Placeholder 2"/>
          <p:cNvSpPr>
            <a:spLocks noGrp="1"/>
          </p:cNvSpPr>
          <p:nvPr>
            <p:ph idx="1"/>
          </p:nvPr>
        </p:nvSpPr>
        <p:spPr>
          <a:xfrm>
            <a:off x="5648707" y="2434201"/>
            <a:ext cx="2866642" cy="3742762"/>
          </a:xfrm>
        </p:spPr>
        <p:txBody>
          <a:bodyPr>
            <a:normAutofit/>
          </a:bodyPr>
          <a:lstStyle/>
          <a:p>
            <a:pPr lvl="1">
              <a:lnSpc>
                <a:spcPct val="90000"/>
              </a:lnSpc>
              <a:buAutoNum type="arabicPeriod"/>
            </a:pPr>
            <a:r>
              <a:rPr lang="en-US" sz="1400"/>
              <a:t>Collecting data</a:t>
            </a:r>
          </a:p>
          <a:p>
            <a:pPr lvl="1">
              <a:lnSpc>
                <a:spcPct val="90000"/>
              </a:lnSpc>
              <a:buAutoNum type="arabicPeriod"/>
            </a:pPr>
            <a:r>
              <a:rPr lang="en-US" sz="1400"/>
              <a:t>Cleaning and preparing the data</a:t>
            </a:r>
          </a:p>
          <a:p>
            <a:pPr lvl="1">
              <a:lnSpc>
                <a:spcPct val="90000"/>
              </a:lnSpc>
              <a:buAutoNum type="arabicPeriod"/>
            </a:pPr>
            <a:r>
              <a:rPr lang="en-US" sz="1400"/>
              <a:t>Analyzing the data - Exploratory Data Analysis - Visualization</a:t>
            </a:r>
          </a:p>
          <a:p>
            <a:pPr lvl="1">
              <a:lnSpc>
                <a:spcPct val="90000"/>
              </a:lnSpc>
              <a:buAutoNum type="arabicPeriod"/>
            </a:pPr>
            <a:r>
              <a:rPr lang="en-US" sz="1400"/>
              <a:t>Using the insights gained to make decisions or predictions - building a model</a:t>
            </a:r>
          </a:p>
          <a:p>
            <a:pPr lvl="1">
              <a:lnSpc>
                <a:spcPct val="90000"/>
              </a:lnSpc>
              <a:buAutoNum type="arabicPeriod"/>
            </a:pPr>
            <a:r>
              <a:rPr lang="en-US" sz="1400"/>
              <a:t>Deployment - "shipping" - making an app/program/</a:t>
            </a:r>
          </a:p>
          <a:p>
            <a:pPr lvl="1">
              <a:lnSpc>
                <a:spcPct val="90000"/>
              </a:lnSpc>
              <a:buAutoNum type="arabicPeriod"/>
            </a:pPr>
            <a:r>
              <a:rPr lang="en-US" sz="1400"/>
              <a:t>Monitoring for results / changes / improvements -&gt; Back to Squares (1,2,3,4,5)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lnSpc>
                <a:spcPct val="90000"/>
              </a:lnSpc>
              <a:buNone/>
            </a:pPr>
            <a:r>
              <a:rPr lang="en-US" sz="4100">
                <a:solidFill>
                  <a:srgbClr val="FFFFFF"/>
                </a:solidFill>
              </a:rPr>
              <a:t>Difference between Data Scientist and Data Engineer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lvl="0" indent="0">
              <a:buNone/>
            </a:pPr>
            <a:r>
              <a:t>Data scientists and data engineers are both important roles in the field of data science, but they have different responsibilities and focus on different aspects of the data pipeline.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4800"/>
              <a:t>Data Scientist</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buNone/>
            </a:pPr>
            <a:r>
              <a:rPr lang="en-US" sz="2100"/>
              <a:t>Data scientists are responsible for analyzing and interpreting data, and using that information to make predictions or decisions. They use statistical and machine learning techniques to build predictive models, and they often work closely with stakeholders to understand their needs and communicate the results of their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t>Data Engineer</a:t>
            </a:r>
            <a:endParaRPr lang="en-US"/>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buNone/>
            </a:pPr>
            <a:r>
              <a:rPr lang="en-US" sz="1900"/>
              <a:t>Data engineers, on the other hand, are responsible for the technical infrastructure and tools that support data science work. They design, build and maintain the systems that collect, store, and process data, and they ensure that data is accurate, reliable, and easily accessible to data scientists and other stakeholders. They work with technologies like Hadoop, Spark, and SQL databases to extract, transform and load the data.</a:t>
            </a:r>
          </a:p>
          <a:p>
            <a:pPr marL="0" lvl="0" indent="0">
              <a:lnSpc>
                <a:spcPct val="90000"/>
              </a:lnSpc>
              <a:buNone/>
            </a:pPr>
            <a:r>
              <a:rPr lang="en-US" sz="1900"/>
              <a:t>Both roles often overlap.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POP QUIZ</a:t>
            </a:r>
          </a:p>
        </p:txBody>
      </p:sp>
      <p:graphicFrame>
        <p:nvGraphicFramePr>
          <p:cNvPr id="39" name="Content Placeholder 2">
            <a:extLst>
              <a:ext uri="{FF2B5EF4-FFF2-40B4-BE49-F238E27FC236}">
                <a16:creationId xmlns:a16="http://schemas.microsoft.com/office/drawing/2014/main" id="{04149E79-B2C1-847E-B986-544396E9C610}"/>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8F3116-3DCC-9FF5-91D1-94D3C68E2976}"/>
              </a:ext>
            </a:extLst>
          </p:cNvPr>
          <p:cNvPicPr>
            <a:picLocks noChangeAspect="1"/>
          </p:cNvPicPr>
          <p:nvPr/>
        </p:nvPicPr>
        <p:blipFill rotWithShape="1">
          <a:blip r:embed="rId2">
            <a:alphaModFix amt="35000"/>
          </a:blip>
          <a:srcRect l="5296" r="8703"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41E2DC0-B9BE-9CFD-70CF-20FC74D76E28}"/>
              </a:ext>
            </a:extLst>
          </p:cNvPr>
          <p:cNvGraphicFramePr>
            <a:graphicFrameLocks noGrp="1"/>
          </p:cNvGraphicFramePr>
          <p:nvPr>
            <p:ph idx="1"/>
            <p:extLst>
              <p:ext uri="{D42A27DB-BD31-4B8C-83A1-F6EECF244321}">
                <p14:modId xmlns:p14="http://schemas.microsoft.com/office/powerpoint/2010/main" val="3091516891"/>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93F6551E-5B77-5492-1C26-3FBF8E801B5E}"/>
              </a:ext>
            </a:extLst>
          </p:cNvPr>
          <p:cNvPicPr>
            <a:picLocks noChangeAspect="1"/>
          </p:cNvPicPr>
          <p:nvPr/>
        </p:nvPicPr>
        <p:blipFill rotWithShape="1">
          <a:blip r:embed="rId2">
            <a:alphaModFix amt="35000"/>
          </a:blip>
          <a:srcRect r="10999"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2C4A4049-412E-73E2-2875-D0163EAD2705}"/>
              </a:ext>
            </a:extLst>
          </p:cNvPr>
          <p:cNvGraphicFramePr>
            <a:graphicFrameLocks noGrp="1"/>
          </p:cNvGraphicFramePr>
          <p:nvPr>
            <p:ph idx="1"/>
            <p:extLst>
              <p:ext uri="{D42A27DB-BD31-4B8C-83A1-F6EECF244321}">
                <p14:modId xmlns:p14="http://schemas.microsoft.com/office/powerpoint/2010/main" val="1025888402"/>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3851978"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4ADA56-0C29-6EF2-C4F2-C9A8A37A8119}"/>
              </a:ext>
            </a:extLst>
          </p:cNvPr>
          <p:cNvPicPr>
            <a:picLocks noChangeAspect="1"/>
          </p:cNvPicPr>
          <p:nvPr/>
        </p:nvPicPr>
        <p:blipFill rotWithShape="1">
          <a:blip r:embed="rId2"/>
          <a:srcRect t="1429" r="3" b="3"/>
          <a:stretch/>
        </p:blipFill>
        <p:spPr>
          <a:xfrm>
            <a:off x="2186591" y="10"/>
            <a:ext cx="6957409"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p:cNvSpPr>
            <a:spLocks noGrp="1"/>
          </p:cNvSpPr>
          <p:nvPr>
            <p:ph type="title"/>
          </p:nvPr>
        </p:nvSpPr>
        <p:spPr>
          <a:xfrm>
            <a:off x="496437" y="2852381"/>
            <a:ext cx="2371455" cy="2640247"/>
          </a:xfrm>
        </p:spPr>
        <p:txBody>
          <a:bodyPr vert="horz" lIns="91440" tIns="45720" rIns="91440" bIns="45720" rtlCol="0" anchor="b">
            <a:normAutofit/>
          </a:bodyPr>
          <a:lstStyle/>
          <a:p>
            <a:pPr marL="0" lvl="0" indent="0" algn="l" defTabSz="914400">
              <a:lnSpc>
                <a:spcPct val="90000"/>
              </a:lnSpc>
            </a:pPr>
            <a:r>
              <a:rPr lang="en-US" sz="3100">
                <a:solidFill>
                  <a:schemeClr val="tx1">
                    <a:lumMod val="85000"/>
                    <a:lumOff val="15000"/>
                  </a:schemeClr>
                </a:solidFill>
              </a:rPr>
              <a:t>Data Lake – is everything alright?</a:t>
            </a:r>
            <a:endParaRPr lang="en-US" sz="3100"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524CE1-94E0-5CE8-D323-66558390E0AE}"/>
              </a:ext>
            </a:extLst>
          </p:cNvPr>
          <p:cNvPicPr>
            <a:picLocks noChangeAspect="1"/>
          </p:cNvPicPr>
          <p:nvPr/>
        </p:nvPicPr>
        <p:blipFill rotWithShape="1">
          <a:blip r:embed="rId2">
            <a:alphaModFix amt="35000"/>
          </a:blip>
          <a:srcRect l="17023" r="14310" b="-1"/>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2C7E731-0BA3-6168-5012-97A43356C9F1}"/>
              </a:ext>
            </a:extLst>
          </p:cNvPr>
          <p:cNvGraphicFramePr>
            <a:graphicFrameLocks noGrp="1"/>
          </p:cNvGraphicFramePr>
          <p:nvPr>
            <p:ph idx="1"/>
            <p:extLst>
              <p:ext uri="{D42A27DB-BD31-4B8C-83A1-F6EECF244321}">
                <p14:modId xmlns:p14="http://schemas.microsoft.com/office/powerpoint/2010/main" val="990539636"/>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F8F024-F9B2-B467-A81C-C116F0491238}"/>
              </a:ext>
            </a:extLst>
          </p:cNvPr>
          <p:cNvPicPr>
            <a:picLocks noChangeAspect="1"/>
          </p:cNvPicPr>
          <p:nvPr/>
        </p:nvPicPr>
        <p:blipFill rotWithShape="1">
          <a:blip r:embed="rId2">
            <a:alphaModFix amt="35000"/>
          </a:blip>
          <a:srcRect l="11000" r="-2"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solidFill>
                  <a:srgbClr val="FFFFFF"/>
                </a:solidFill>
              </a:rPr>
              <a:t>POP QUIZ</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54B9E3FF-5831-387D-C60B-6738860D0B80}"/>
              </a:ext>
            </a:extLst>
          </p:cNvPr>
          <p:cNvGraphicFramePr>
            <a:graphicFrameLocks noGrp="1"/>
          </p:cNvGraphicFramePr>
          <p:nvPr>
            <p:ph idx="1"/>
            <p:extLst>
              <p:ext uri="{D42A27DB-BD31-4B8C-83A1-F6EECF244321}">
                <p14:modId xmlns:p14="http://schemas.microsoft.com/office/powerpoint/2010/main" val="3381322309"/>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02F702DE-6017-80DE-1703-C6DC487100A0}"/>
              </a:ext>
            </a:extLst>
          </p:cNvPr>
          <p:cNvPicPr>
            <a:picLocks noChangeAspect="1"/>
          </p:cNvPicPr>
          <p:nvPr/>
        </p:nvPicPr>
        <p:blipFill rotWithShape="1">
          <a:blip r:embed="rId2">
            <a:duotone>
              <a:prstClr val="black"/>
              <a:prstClr val="white"/>
            </a:duotone>
            <a:alphaModFix amt="35000"/>
          </a:blip>
          <a:srcRect l="10807" r="14193"/>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065862"/>
            <a:ext cx="2484873" cy="4726276"/>
          </a:xfrm>
        </p:spPr>
        <p:txBody>
          <a:bodyPr>
            <a:normAutofit/>
          </a:bodyPr>
          <a:lstStyle/>
          <a:p>
            <a:pPr marL="0" lvl="0" indent="0" algn="r">
              <a:buNone/>
            </a:pPr>
            <a:r>
              <a:rPr lang="en-US" sz="3500"/>
              <a:t>ANSWERS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66534" y="1065862"/>
            <a:ext cx="4644239" cy="4726276"/>
          </a:xfrm>
        </p:spPr>
        <p:txBody>
          <a:bodyPr anchor="ctr">
            <a:normAutofit/>
          </a:bodyPr>
          <a:lstStyle/>
          <a:p>
            <a:pPr marL="0" lvl="0" indent="0">
              <a:buNone/>
            </a:pPr>
            <a:r>
              <a:rPr lang="en-US" sz="1700"/>
              <a:t>Answers: 1-c 2-d 3-a 4-b 5-b</a:t>
            </a:r>
          </a:p>
          <a:p>
            <a:pPr marL="0" lvl="0" indent="0">
              <a:buNone/>
            </a:pPr>
            <a:r>
              <a:rPr lang="en-US" sz="1700"/>
              <a:t>PS I would debate about 1-c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marL="0" lvl="0" indent="0" algn="r">
              <a:buNone/>
            </a:pPr>
            <a:r>
              <a:rPr lang="en-US" sz="5700"/>
              <a:t>Tools of the trade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lvl="0" indent="0">
              <a:lnSpc>
                <a:spcPct val="90000"/>
              </a:lnSpc>
              <a:spcBef>
                <a:spcPts val="3000"/>
              </a:spcBef>
              <a:buNone/>
            </a:pPr>
            <a:r>
              <a:rPr lang="en-US" sz="2100" b="1"/>
              <a:t>Programming Languages</a:t>
            </a:r>
          </a:p>
          <a:p>
            <a:pPr marL="0" lvl="0" indent="0">
              <a:lnSpc>
                <a:spcPct val="90000"/>
              </a:lnSpc>
              <a:buNone/>
            </a:pPr>
            <a:r>
              <a:rPr lang="en-US" sz="2100"/>
              <a:t>There are several programming languages that are commonly used in data science.</a:t>
            </a:r>
          </a:p>
          <a:p>
            <a:pPr marL="0" lvl="0" indent="0">
              <a:lnSpc>
                <a:spcPct val="90000"/>
              </a:lnSpc>
              <a:buNone/>
            </a:pPr>
            <a:r>
              <a:rPr lang="en-US" sz="2100"/>
              <a:t>It's worth noting that a data scientist may not necessarily need to know all of these languages but having a strong knowledge of one or two of these is sufficient, as they are often used in combination with other technologies and tools to perform data science tasks.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Python</a:t>
            </a: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Logo&#10;&#10;Description automatically generated">
            <a:extLst>
              <a:ext uri="{FF2B5EF4-FFF2-40B4-BE49-F238E27FC236}">
                <a16:creationId xmlns:a16="http://schemas.microsoft.com/office/drawing/2014/main" id="{015C1AE9-8CA9-FF9A-8631-2F691E90E2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7231"/>
            <a:ext cx="8154129" cy="275201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1800"/>
              <a:t>Python is a widely-used, high-level programming language that is popular among data scientists because of its simplicity, readability, and wide range of powerful libraries and frameworks for data analysis, modeling, and visualization.</a:t>
            </a:r>
          </a:p>
          <a:p>
            <a:pPr marL="0" lvl="0" indent="0">
              <a:lnSpc>
                <a:spcPct val="90000"/>
              </a:lnSpc>
              <a:buNone/>
            </a:pPr>
            <a:r>
              <a:rPr lang="en-US" sz="1800"/>
              <a:t>Some of the most commonly used libraries for data science in Python include NumPy, pandas, scikit-learn, and TensorFlow.</a:t>
            </a:r>
          </a:p>
        </p:txBody>
      </p:sp>
      <p:sp>
        <p:nvSpPr>
          <p:cNvPr id="6" name="TextBox 5">
            <a:extLst>
              <a:ext uri="{FF2B5EF4-FFF2-40B4-BE49-F238E27FC236}">
                <a16:creationId xmlns:a16="http://schemas.microsoft.com/office/drawing/2014/main" id="{F16877FD-852F-8800-AE00-9C7D8A98A064}"/>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lignux.com/captura-de-datos-en-pyth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B713D75D-0944-059B-012E-B5414C27CA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05789" y="1949741"/>
            <a:ext cx="3583036" cy="278580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a:normAutofit/>
          </a:bodyPr>
          <a:lstStyle/>
          <a:p>
            <a:pPr marL="0" lvl="0" indent="0">
              <a:buNone/>
            </a:pPr>
            <a:r>
              <a:rPr lang="en-US"/>
              <a:t>R:</a:t>
            </a:r>
          </a:p>
        </p:txBody>
      </p:sp>
      <p:sp>
        <p:nvSpPr>
          <p:cNvPr id="3" name="Content Placeholder 2"/>
          <p:cNvSpPr>
            <a:spLocks noGrp="1"/>
          </p:cNvSpPr>
          <p:nvPr>
            <p:ph idx="1"/>
          </p:nvPr>
        </p:nvSpPr>
        <p:spPr>
          <a:xfrm>
            <a:off x="628650" y="1984443"/>
            <a:ext cx="3943350" cy="4192520"/>
          </a:xfrm>
        </p:spPr>
        <p:txBody>
          <a:bodyPr>
            <a:normAutofit/>
          </a:bodyPr>
          <a:lstStyle/>
          <a:p>
            <a:pPr marL="0" lvl="0" indent="0">
              <a:lnSpc>
                <a:spcPct val="90000"/>
              </a:lnSpc>
              <a:buNone/>
            </a:pPr>
            <a:r>
              <a:rPr lang="en-US" sz="2500"/>
              <a:t>R is a programming language and environment for statistical computing and graphics. It is widely used among statisticians, data scientists and academics, and it has a large community that develops and maintains a wide range of packages for data analysis, visualization and modeling.</a:t>
            </a:r>
          </a:p>
        </p:txBody>
      </p:sp>
      <p:sp>
        <p:nvSpPr>
          <p:cNvPr id="6" name="TextBox 5">
            <a:extLst>
              <a:ext uri="{FF2B5EF4-FFF2-40B4-BE49-F238E27FC236}">
                <a16:creationId xmlns:a16="http://schemas.microsoft.com/office/drawing/2014/main" id="{492463B0-60C3-9050-959A-D717E205C7A8}"/>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arinedatascience.co/softw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998018"/>
            <a:ext cx="2986391" cy="2216513"/>
          </a:xfrm>
        </p:spPr>
        <p:txBody>
          <a:bodyPr>
            <a:normAutofit/>
          </a:bodyPr>
          <a:lstStyle/>
          <a:p>
            <a:pPr marL="0" lvl="0" indent="0">
              <a:buNone/>
            </a:pPr>
            <a:r>
              <a:rPr lang="en-US"/>
              <a:t>SQL:</a:t>
            </a:r>
          </a:p>
        </p:txBody>
      </p:sp>
      <p:sp>
        <p:nvSpPr>
          <p:cNvPr id="26"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cture containing text, tableware, dishware, pan&#10;&#10;Description automatically generated">
            <a:extLst>
              <a:ext uri="{FF2B5EF4-FFF2-40B4-BE49-F238E27FC236}">
                <a16:creationId xmlns:a16="http://schemas.microsoft.com/office/drawing/2014/main" id="{21817887-1608-FE8B-6E6B-6F860D01DF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935" y="802299"/>
            <a:ext cx="8154129" cy="276188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p:cNvSpPr>
            <a:spLocks noGrp="1"/>
          </p:cNvSpPr>
          <p:nvPr>
            <p:ph idx="1"/>
          </p:nvPr>
        </p:nvSpPr>
        <p:spPr>
          <a:xfrm>
            <a:off x="3728126" y="3998019"/>
            <a:ext cx="4787224" cy="2216512"/>
          </a:xfrm>
        </p:spPr>
        <p:txBody>
          <a:bodyPr>
            <a:normAutofit/>
          </a:bodyPr>
          <a:lstStyle/>
          <a:p>
            <a:pPr marL="0" lvl="0" indent="0">
              <a:lnSpc>
                <a:spcPct val="90000"/>
              </a:lnSpc>
              <a:buNone/>
            </a:pPr>
            <a:r>
              <a:rPr lang="en-US" sz="2200"/>
              <a:t>SQL (Structured Query Language) is a domain-specific language used for managing relational databases. It is widely used to access, retrieve and manipulate data stored in databases, which is often a key component of data science projects.</a:t>
            </a:r>
          </a:p>
        </p:txBody>
      </p:sp>
      <p:sp>
        <p:nvSpPr>
          <p:cNvPr id="6" name="TextBox 5">
            <a:extLst>
              <a:ext uri="{FF2B5EF4-FFF2-40B4-BE49-F238E27FC236}">
                <a16:creationId xmlns:a16="http://schemas.microsoft.com/office/drawing/2014/main" id="{7645721F-7ED9-D11C-0238-438F5002A119}"/>
              </a:ext>
            </a:extLst>
          </p:cNvPr>
          <p:cNvSpPr txBox="1"/>
          <p:nvPr/>
        </p:nvSpPr>
        <p:spPr>
          <a:xfrm>
            <a:off x="6957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etrhnilica.cz/cs/blog/2018/03/24/kde-se-ucit-sq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33A6E010-BDE2-E8AD-B72C-4B93639B290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44" r="2" b="2"/>
          <a:stretch/>
        </p:blipFill>
        <p:spPr>
          <a:xfrm>
            <a:off x="20" y="10"/>
            <a:ext cx="9171076" cy="4666928"/>
          </a:xfrm>
          <a:prstGeom prst="rect">
            <a:avLst/>
          </a:prstGeom>
        </p:spPr>
      </p:pic>
      <p:grpSp>
        <p:nvGrpSpPr>
          <p:cNvPr id="21" name="Group 2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2" name="Freeform: Shape 2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5" name="Freeform: Shape 2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pPr marL="0" lvl="0" indent="0">
              <a:buNone/>
            </a:pPr>
            <a:r>
              <a:rPr lang="en-US" sz="3100">
                <a:solidFill>
                  <a:schemeClr val="tx2"/>
                </a:solidFill>
              </a:rPr>
              <a:t>Java and Scala:</a:t>
            </a:r>
          </a:p>
        </p:txBody>
      </p:sp>
      <p:sp>
        <p:nvSpPr>
          <p:cNvPr id="3" name="Content Placeholder 2"/>
          <p:cNvSpPr>
            <a:spLocks noGrp="1"/>
          </p:cNvSpPr>
          <p:nvPr>
            <p:ph idx="1"/>
          </p:nvPr>
        </p:nvSpPr>
        <p:spPr>
          <a:xfrm>
            <a:off x="4852685" y="4551037"/>
            <a:ext cx="3694808" cy="1509935"/>
          </a:xfrm>
        </p:spPr>
        <p:txBody>
          <a:bodyPr anchor="ctr">
            <a:normAutofit/>
          </a:bodyPr>
          <a:lstStyle/>
          <a:p>
            <a:pPr marL="0" lvl="0" indent="0">
              <a:buNone/>
            </a:pPr>
            <a:r>
              <a:rPr lang="en-US" sz="1600">
                <a:solidFill>
                  <a:schemeClr val="tx2"/>
                </a:solidFill>
              </a:rPr>
              <a:t>Java and Scala are general-purpose programming languages that are widely used in industry. They are popular for big data processing using technologies like Apache Hadoop and Apache Spark.</a:t>
            </a:r>
          </a:p>
        </p:txBody>
      </p:sp>
      <p:sp>
        <p:nvSpPr>
          <p:cNvPr id="6" name="TextBox 5">
            <a:extLst>
              <a:ext uri="{FF2B5EF4-FFF2-40B4-BE49-F238E27FC236}">
                <a16:creationId xmlns:a16="http://schemas.microsoft.com/office/drawing/2014/main" id="{C0FC8502-0685-851F-F605-14DACD4AF251}"/>
              </a:ext>
            </a:extLst>
          </p:cNvPr>
          <p:cNvSpPr txBox="1"/>
          <p:nvPr/>
        </p:nvSpPr>
        <p:spPr>
          <a:xfrm>
            <a:off x="6864054" y="446688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ehind-the-scenes.net/understanding-the-java-versions-platfrom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8650" y="365125"/>
            <a:ext cx="4045020" cy="1325563"/>
          </a:xfrm>
        </p:spPr>
        <p:txBody>
          <a:bodyPr>
            <a:normAutofit/>
          </a:bodyPr>
          <a:lstStyle/>
          <a:p>
            <a:pPr marL="0" lvl="0" indent="0">
              <a:buNone/>
            </a:pPr>
            <a:r>
              <a:rPr lang="en-US"/>
              <a:t>Julia:</a:t>
            </a:r>
          </a:p>
        </p:txBody>
      </p:sp>
      <p:sp>
        <p:nvSpPr>
          <p:cNvPr id="21"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8992" y="1"/>
            <a:ext cx="866357"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045020" cy="4351338"/>
          </a:xfrm>
        </p:spPr>
        <p:txBody>
          <a:bodyPr>
            <a:normAutofit/>
          </a:bodyPr>
          <a:lstStyle/>
          <a:p>
            <a:pPr marL="0" lvl="0" indent="0">
              <a:lnSpc>
                <a:spcPct val="90000"/>
              </a:lnSpc>
              <a:buNone/>
            </a:pPr>
            <a:r>
              <a:rPr lang="en-US" sz="2500"/>
              <a:t>Julia is a high-performance, high-level programming language for technical computing, with syntax that is familiar to users of other technical computing environments. It is designed to be fast and easy to use, and it is gaining popularity among data scientists and researchers.</a:t>
            </a:r>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6138" y="3423959"/>
            <a:ext cx="405617"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con&#10;&#10;Description automatically generated">
            <a:extLst>
              <a:ext uri="{FF2B5EF4-FFF2-40B4-BE49-F238E27FC236}">
                <a16:creationId xmlns:a16="http://schemas.microsoft.com/office/drawing/2014/main" id="{5BAA3D7B-89BE-A8A1-B0E1-FEFC8CFD12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15388" y="2191288"/>
            <a:ext cx="2835788" cy="183144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201" y="1"/>
            <a:ext cx="1550211"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4058"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5592435" y="5166682"/>
            <a:ext cx="1376793"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145" y="6033795"/>
            <a:ext cx="1493298"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8772" y="5519196"/>
            <a:ext cx="1005228"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80BC3D38-C5F1-9686-F591-1B96F32FBA5E}"/>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Julia_(programming_langu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pPr marL="0" lvl="0" indent="0">
              <a:buNone/>
            </a:pPr>
            <a:r>
              <a:rPr lang="en-US">
                <a:solidFill>
                  <a:srgbClr val="FFFFFF"/>
                </a:solidFill>
              </a:rPr>
              <a:t>Text Editors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lvl="1">
              <a:lnSpc>
                <a:spcPct val="90000"/>
              </a:lnSpc>
            </a:pPr>
            <a:r>
              <a:rPr lang="en-US" sz="1800"/>
              <a:t>Visual Studio Code: Visual Studio Code is a popular text editor that is available for Windows, Mac, and Linux. It is developed by Microsoft and it offers advanced features such as debugging, code completion, and built-in Git support.</a:t>
            </a:r>
          </a:p>
          <a:p>
            <a:pPr lvl="1">
              <a:lnSpc>
                <a:spcPct val="90000"/>
              </a:lnSpc>
            </a:pPr>
            <a:r>
              <a:rPr lang="en-US" sz="1800"/>
              <a:t>PyCharm: PyCharm is a powerful, cross-platform text editor that is specifically designed for Python development. It offers advanced features such as code completion, debugging, and integration with version control systems.</a:t>
            </a:r>
          </a:p>
          <a:p>
            <a:pPr lvl="1">
              <a:lnSpc>
                <a:spcPct val="90000"/>
              </a:lnSpc>
            </a:pPr>
            <a:r>
              <a:rPr lang="en-US" sz="1800"/>
              <a:t>RStudio: RStudio is a powerful, cross-platform text editor that is specifically designed for R development. It offers advanced features such as code completion, debugging, and integration with version control systems.</a:t>
            </a:r>
          </a:p>
          <a:p>
            <a:pPr lvl="1">
              <a:lnSpc>
                <a:spcPct val="90000"/>
              </a:lnSpc>
            </a:pPr>
            <a:r>
              <a:rPr lang="en-US" sz="1800"/>
              <a:t>Many others, try out different ones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pPr marL="0" lvl="0" indent="0">
              <a:buNone/>
            </a:pPr>
            <a:r>
              <a:rPr lang="en-US" sz="3850"/>
              <a:t>Data Science intro</a:t>
            </a:r>
          </a:p>
        </p:txBody>
      </p:sp>
      <p:sp>
        <p:nvSpPr>
          <p:cNvPr id="3" name="Content Placeholder 2"/>
          <p:cNvSpPr>
            <a:spLocks noGrp="1"/>
          </p:cNvSpPr>
          <p:nvPr>
            <p:ph idx="1"/>
          </p:nvPr>
        </p:nvSpPr>
        <p:spPr>
          <a:xfrm>
            <a:off x="852321" y="2227943"/>
            <a:ext cx="5033221" cy="3788227"/>
          </a:xfrm>
        </p:spPr>
        <p:txBody>
          <a:bodyPr anchor="ctr">
            <a:normAutofit/>
          </a:bodyPr>
          <a:lstStyle/>
          <a:p>
            <a:pPr marL="0" lvl="0" indent="0">
              <a:buNone/>
            </a:pPr>
            <a:r>
              <a:rPr lang="en-US" sz="2100"/>
              <a:t>Data science is like being a detective, but instead of solving crimes, you're uncovering hidden truths and secret patterns in mountains of data!</a:t>
            </a:r>
          </a:p>
          <a:p>
            <a:pPr marL="0" lvl="0" indent="0">
              <a:buNone/>
            </a:pPr>
            <a:r>
              <a:rPr lang="en-US" sz="2100"/>
              <a:t>You'll use all kinds of cool tools and techniques from statistics, computer science, artificial intelligence and your own expertise to explore data from all sorts of sources. And the best part is you get to use all of that information to make predictions and decisions that can change the world!</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etective">
            <a:extLst>
              <a:ext uri="{FF2B5EF4-FFF2-40B4-BE49-F238E27FC236}">
                <a16:creationId xmlns:a16="http://schemas.microsoft.com/office/drawing/2014/main" id="{B87DF43F-2A64-58BD-D161-A80644D29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Other Software</a:t>
            </a:r>
          </a:p>
        </p:txBody>
      </p:sp>
      <p:graphicFrame>
        <p:nvGraphicFramePr>
          <p:cNvPr id="5" name="Content Placeholder 2">
            <a:extLst>
              <a:ext uri="{FF2B5EF4-FFF2-40B4-BE49-F238E27FC236}">
                <a16:creationId xmlns:a16="http://schemas.microsoft.com/office/drawing/2014/main" id="{B223ED4F-133F-FC3E-E54A-80983660FBD8}"/>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421221" y="479493"/>
            <a:ext cx="4094129" cy="1325563"/>
          </a:xfrm>
        </p:spPr>
        <p:txBody>
          <a:bodyPr>
            <a:normAutofit/>
          </a:bodyPr>
          <a:lstStyle/>
          <a:p>
            <a:pPr marL="0" lvl="0" indent="0">
              <a:buNone/>
            </a:pPr>
            <a:r>
              <a:rPr lang="en-US"/>
              <a:t>Git and Github</a:t>
            </a: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con&#10;&#10;Description automatically generated">
            <a:extLst>
              <a:ext uri="{FF2B5EF4-FFF2-40B4-BE49-F238E27FC236}">
                <a16:creationId xmlns:a16="http://schemas.microsoft.com/office/drawing/2014/main" id="{AD1A7820-4798-9AA5-2149-E007193C61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386" y="2336399"/>
            <a:ext cx="3583036" cy="201545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4421221" y="1984443"/>
            <a:ext cx="4094129" cy="4192520"/>
          </a:xfrm>
        </p:spPr>
        <p:txBody>
          <a:bodyPr>
            <a:normAutofit/>
          </a:bodyPr>
          <a:lstStyle/>
          <a:p>
            <a:pPr marL="0" lvl="0" indent="0">
              <a:lnSpc>
                <a:spcPct val="90000"/>
              </a:lnSpc>
              <a:buNone/>
            </a:pPr>
            <a:r>
              <a:rPr lang="en-US" sz="1300"/>
              <a:t>Git is a popular version control system that is widely used in data science for several reasons:</a:t>
            </a:r>
          </a:p>
          <a:p>
            <a:pPr marL="0" lvl="0" indent="0">
              <a:lnSpc>
                <a:spcPct val="90000"/>
              </a:lnSpc>
              <a:buNone/>
            </a:pPr>
            <a:r>
              <a:rPr lang="en-US" sz="1300"/>
              <a:t>Collaboration: Git allows multiple data scientists to work on the same project and keep track of the changes made by each member. </a:t>
            </a:r>
          </a:p>
          <a:p>
            <a:pPr marL="0" lvl="0" indent="0">
              <a:lnSpc>
                <a:spcPct val="90000"/>
              </a:lnSpc>
              <a:buNone/>
            </a:pPr>
            <a:r>
              <a:rPr lang="en-US" sz="1300"/>
              <a:t>Reproducibility: By using Git, data scientists can keep track of the changes made to the code, data, and documentation. This allows them to reproduce the results of an analysis or experiment at a later date, and also allows others to reproduce the results.</a:t>
            </a:r>
          </a:p>
          <a:p>
            <a:pPr marL="0" lvl="0" indent="0">
              <a:lnSpc>
                <a:spcPct val="90000"/>
              </a:lnSpc>
              <a:buNone/>
            </a:pPr>
            <a:r>
              <a:rPr lang="en-US" sz="1300"/>
              <a:t>Backup and archiving: Git allows to store the code, data and documentation in a remote repository, like</a:t>
            </a:r>
            <a:r>
              <a:rPr lang="en-US" sz="1300" b="1"/>
              <a:t> GitHub</a:t>
            </a:r>
            <a:r>
              <a:rPr lang="en-US" sz="1300"/>
              <a:t>, GitLab or Bitbucket. </a:t>
            </a:r>
          </a:p>
          <a:p>
            <a:pPr marL="0" lvl="0" indent="0">
              <a:lnSpc>
                <a:spcPct val="90000"/>
              </a:lnSpc>
              <a:buNone/>
            </a:pPr>
            <a:r>
              <a:rPr lang="en-US" sz="1300"/>
              <a:t>Experimentation: Git allows data scientists to easily test out different ideas and approaches without affecting the main codebase. </a:t>
            </a:r>
          </a:p>
          <a:p>
            <a:pPr marL="0" lvl="0" indent="0">
              <a:lnSpc>
                <a:spcPct val="90000"/>
              </a:lnSpc>
              <a:buNone/>
            </a:pPr>
            <a:r>
              <a:rPr lang="en-US" sz="1300"/>
              <a:t>Versioning: Git also allows data scientists to save different versions of their code, data and documentation, which is useful when experimenting with different approaches. </a:t>
            </a:r>
          </a:p>
        </p:txBody>
      </p:sp>
      <p:sp>
        <p:nvSpPr>
          <p:cNvPr id="6" name="TextBox 5">
            <a:extLst>
              <a:ext uri="{FF2B5EF4-FFF2-40B4-BE49-F238E27FC236}">
                <a16:creationId xmlns:a16="http://schemas.microsoft.com/office/drawing/2014/main" id="{9B789DEE-D210-FBF5-7EC7-B5B78EA0BEC4}"/>
              </a:ext>
            </a:extLst>
          </p:cNvPr>
          <p:cNvSpPr txBox="1"/>
          <p:nvPr/>
        </p:nvSpPr>
        <p:spPr>
          <a:xfrm>
            <a:off x="6703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artit-k.com/training-course/git/git-worksho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7AA1-175B-F3BC-83B8-FE78AF639FF3}"/>
              </a:ext>
            </a:extLst>
          </p:cNvPr>
          <p:cNvSpPr>
            <a:spLocks noGrp="1"/>
          </p:cNvSpPr>
          <p:nvPr>
            <p:ph type="title"/>
          </p:nvPr>
        </p:nvSpPr>
        <p:spPr>
          <a:xfrm>
            <a:off x="360759" y="3752849"/>
            <a:ext cx="2468166" cy="2452687"/>
          </a:xfrm>
        </p:spPr>
        <p:txBody>
          <a:bodyPr anchor="ctr">
            <a:normAutofit/>
          </a:bodyPr>
          <a:lstStyle/>
          <a:p>
            <a:r>
              <a:rPr lang="lv-LV" sz="3100"/>
              <a:t>Tools of the Future and Present</a:t>
            </a:r>
            <a:br>
              <a:rPr lang="lv-LV" sz="3100"/>
            </a:br>
            <a:endParaRPr lang="en-US" sz="3100"/>
          </a:p>
        </p:txBody>
      </p:sp>
      <p:pic>
        <p:nvPicPr>
          <p:cNvPr id="22" name="Picture 21" descr="Icon&#10;&#10;Description automatically generated">
            <a:extLst>
              <a:ext uri="{FF2B5EF4-FFF2-40B4-BE49-F238E27FC236}">
                <a16:creationId xmlns:a16="http://schemas.microsoft.com/office/drawing/2014/main" id="{2D9FE99C-AB05-EA73-3358-177BE244A4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8501" b="1657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1" name="Content Placeholder 2">
            <a:extLst>
              <a:ext uri="{FF2B5EF4-FFF2-40B4-BE49-F238E27FC236}">
                <a16:creationId xmlns:a16="http://schemas.microsoft.com/office/drawing/2014/main" id="{4D58279A-B905-4B0A-3E30-29BFFAE173F4}"/>
              </a:ext>
            </a:extLst>
          </p:cNvPr>
          <p:cNvSpPr>
            <a:spLocks noGrp="1"/>
          </p:cNvSpPr>
          <p:nvPr>
            <p:ph idx="1"/>
          </p:nvPr>
        </p:nvSpPr>
        <p:spPr>
          <a:xfrm>
            <a:off x="3167986" y="3752850"/>
            <a:ext cx="5614060" cy="2452687"/>
          </a:xfrm>
        </p:spPr>
        <p:txBody>
          <a:bodyPr anchor="ctr">
            <a:normAutofit/>
          </a:bodyPr>
          <a:lstStyle/>
          <a:p>
            <a:r>
              <a:rPr lang="lv-LV" sz="1600"/>
              <a:t>Github Copilot – based on GPT</a:t>
            </a:r>
          </a:p>
          <a:p>
            <a:r>
              <a:rPr lang="lv-LV" sz="1600"/>
              <a:t>Stable Diffussion</a:t>
            </a:r>
          </a:p>
          <a:p>
            <a:r>
              <a:rPr lang="lv-LV" sz="1600"/>
              <a:t>OpenAI GPT models such as ChatGPT</a:t>
            </a:r>
          </a:p>
          <a:p>
            <a:endParaRPr lang="lv-LV" sz="1600"/>
          </a:p>
          <a:p>
            <a:r>
              <a:rPr lang="lv-LV" sz="1600"/>
              <a:t>All of these tools helped in making this presentation</a:t>
            </a:r>
            <a:endParaRPr lang="en-US" sz="1600"/>
          </a:p>
        </p:txBody>
      </p:sp>
      <p:sp>
        <p:nvSpPr>
          <p:cNvPr id="23" name="TextBox 22">
            <a:extLst>
              <a:ext uri="{FF2B5EF4-FFF2-40B4-BE49-F238E27FC236}">
                <a16:creationId xmlns:a16="http://schemas.microsoft.com/office/drawing/2014/main" id="{DA328765-3377-5670-9153-7E1900B359C3}"/>
              </a:ext>
            </a:extLst>
          </p:cNvPr>
          <p:cNvSpPr txBox="1"/>
          <p:nvPr/>
        </p:nvSpPr>
        <p:spPr>
          <a:xfrm>
            <a:off x="6703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podfeet.com/blog/tag/cod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117323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2CA7C4-FBB7-FCBF-9F14-D69F8E771B09}"/>
              </a:ext>
            </a:extLst>
          </p:cNvPr>
          <p:cNvSpPr>
            <a:spLocks noGrp="1"/>
          </p:cNvSpPr>
          <p:nvPr>
            <p:ph type="title"/>
          </p:nvPr>
        </p:nvSpPr>
        <p:spPr>
          <a:xfrm>
            <a:off x="360759" y="3752849"/>
            <a:ext cx="2468166" cy="2452687"/>
          </a:xfrm>
        </p:spPr>
        <p:txBody>
          <a:bodyPr anchor="ctr">
            <a:normAutofit/>
          </a:bodyPr>
          <a:lstStyle/>
          <a:p>
            <a:pPr>
              <a:lnSpc>
                <a:spcPct val="90000"/>
              </a:lnSpc>
            </a:pPr>
            <a:r>
              <a:rPr lang="en-US" sz="3100"/>
              <a:t>Case Study: Digitalization and Analysis of an Ancient Manuscript</a:t>
            </a:r>
          </a:p>
        </p:txBody>
      </p:sp>
      <p:pic>
        <p:nvPicPr>
          <p:cNvPr id="11" name="Picture 10" descr="A close-up of a book&#10;&#10;Description automatically generated">
            <a:extLst>
              <a:ext uri="{FF2B5EF4-FFF2-40B4-BE49-F238E27FC236}">
                <a16:creationId xmlns:a16="http://schemas.microsoft.com/office/drawing/2014/main" id="{9EFD23BF-9E4D-10AB-8ED6-0A50C4CD049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610" b="2031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44939034-BEFD-1A94-636D-2FE003203C18}"/>
              </a:ext>
            </a:extLst>
          </p:cNvPr>
          <p:cNvSpPr>
            <a:spLocks noGrp="1"/>
          </p:cNvSpPr>
          <p:nvPr>
            <p:ph idx="1"/>
          </p:nvPr>
        </p:nvSpPr>
        <p:spPr>
          <a:xfrm>
            <a:off x="3167986" y="3752850"/>
            <a:ext cx="5614060" cy="2452687"/>
          </a:xfrm>
        </p:spPr>
        <p:txBody>
          <a:bodyPr anchor="ctr">
            <a:normAutofit/>
          </a:bodyPr>
          <a:lstStyle/>
          <a:p>
            <a:r>
              <a:rPr lang="en-US" sz="1600" b="1"/>
              <a:t>Background</a:t>
            </a:r>
            <a:r>
              <a:rPr lang="en-US" sz="1600"/>
              <a:t>: Acquisition of a significant ancient manuscript, rich in historical and cultural content. </a:t>
            </a:r>
          </a:p>
          <a:p>
            <a:r>
              <a:rPr lang="en-US" sz="1600" b="1"/>
              <a:t>Objective</a:t>
            </a:r>
            <a:r>
              <a:rPr lang="en-US" sz="1600"/>
              <a:t>: To digitalize and analyze the manuscript, extracting new insights for academic and public use</a:t>
            </a:r>
          </a:p>
        </p:txBody>
      </p:sp>
      <p:sp>
        <p:nvSpPr>
          <p:cNvPr id="12" name="TextBox 11">
            <a:extLst>
              <a:ext uri="{FF2B5EF4-FFF2-40B4-BE49-F238E27FC236}">
                <a16:creationId xmlns:a16="http://schemas.microsoft.com/office/drawing/2014/main" id="{27D1DFD8-E14A-670B-27EB-C7E77F63F218}"/>
              </a:ext>
            </a:extLst>
          </p:cNvPr>
          <p:cNvSpPr txBox="1"/>
          <p:nvPr/>
        </p:nvSpPr>
        <p:spPr>
          <a:xfrm>
            <a:off x="6836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thymindoman.com/did-the-ancient-prophets-write-literally-or-metaphoricall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51263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EA21AA9-B03F-18C1-A02B-2E781F6ED57A}"/>
              </a:ext>
            </a:extLst>
          </p:cNvPr>
          <p:cNvPicPr>
            <a:picLocks noChangeAspect="1"/>
          </p:cNvPicPr>
          <p:nvPr/>
        </p:nvPicPr>
        <p:blipFill rotWithShape="1">
          <a:blip r:embed="rId2">
            <a:alphaModFix amt="40000"/>
          </a:blip>
          <a:srcRect t="25000"/>
          <a:stretch/>
        </p:blipFill>
        <p:spPr>
          <a:xfrm>
            <a:off x="20" y="10"/>
            <a:ext cx="9143979" cy="6857990"/>
          </a:xfrm>
          <a:prstGeom prst="rect">
            <a:avLst/>
          </a:prstGeom>
        </p:spPr>
      </p:pic>
      <p:sp>
        <p:nvSpPr>
          <p:cNvPr id="2" name="Title 1">
            <a:extLst>
              <a:ext uri="{FF2B5EF4-FFF2-40B4-BE49-F238E27FC236}">
                <a16:creationId xmlns:a16="http://schemas.microsoft.com/office/drawing/2014/main" id="{CB8363B5-83E7-3598-DF30-9652FA358CD1}"/>
              </a:ext>
            </a:extLst>
          </p:cNvPr>
          <p:cNvSpPr>
            <a:spLocks noGrp="1"/>
          </p:cNvSpPr>
          <p:nvPr>
            <p:ph type="title"/>
          </p:nvPr>
        </p:nvSpPr>
        <p:spPr>
          <a:xfrm>
            <a:off x="628650" y="365125"/>
            <a:ext cx="7886700" cy="1325563"/>
          </a:xfrm>
        </p:spPr>
        <p:txBody>
          <a:bodyPr>
            <a:normAutofit/>
          </a:bodyPr>
          <a:lstStyle/>
          <a:p>
            <a:r>
              <a:rPr lang="en-US" sz="4700" dirty="0">
                <a:solidFill>
                  <a:schemeClr val="bg1"/>
                </a:solidFill>
              </a:rPr>
              <a:t>Case Study: Process</a:t>
            </a:r>
          </a:p>
        </p:txBody>
      </p:sp>
      <p:sp>
        <p:nvSpPr>
          <p:cNvPr id="2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8DA049-3889-2E51-1411-7E1743CC300E}"/>
              </a:ext>
            </a:extLst>
          </p:cNvPr>
          <p:cNvGraphicFramePr>
            <a:graphicFrameLocks noGrp="1"/>
          </p:cNvGraphicFramePr>
          <p:nvPr>
            <p:ph idx="1"/>
            <p:extLst>
              <p:ext uri="{D42A27DB-BD31-4B8C-83A1-F6EECF244321}">
                <p14:modId xmlns:p14="http://schemas.microsoft.com/office/powerpoint/2010/main" val="3757508278"/>
              </p:ext>
            </p:extLst>
          </p:nvPr>
        </p:nvGraphicFramePr>
        <p:xfrm>
          <a:off x="628650" y="2004446"/>
          <a:ext cx="78867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450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48C65-82A2-1E45-4267-2EC7A7B63C90}"/>
              </a:ext>
            </a:extLst>
          </p:cNvPr>
          <p:cNvSpPr>
            <a:spLocks noGrp="1"/>
          </p:cNvSpPr>
          <p:nvPr>
            <p:ph type="title"/>
          </p:nvPr>
        </p:nvSpPr>
        <p:spPr>
          <a:xfrm>
            <a:off x="480060" y="325369"/>
            <a:ext cx="3276451" cy="1956841"/>
          </a:xfrm>
        </p:spPr>
        <p:txBody>
          <a:bodyPr anchor="b">
            <a:normAutofit/>
          </a:bodyPr>
          <a:lstStyle/>
          <a:p>
            <a:r>
              <a:rPr lang="en-US" sz="4700" dirty="0"/>
              <a:t>Case Study:</a:t>
            </a:r>
            <a:br>
              <a:rPr lang="en-US" sz="4700" dirty="0"/>
            </a:br>
            <a:r>
              <a:rPr lang="en-US" sz="4700" dirty="0"/>
              <a:t>Outcome</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55553F-453B-803C-64C0-4352A9392688}"/>
              </a:ext>
            </a:extLst>
          </p:cNvPr>
          <p:cNvSpPr>
            <a:spLocks noGrp="1"/>
          </p:cNvSpPr>
          <p:nvPr>
            <p:ph idx="1"/>
          </p:nvPr>
        </p:nvSpPr>
        <p:spPr>
          <a:xfrm>
            <a:off x="480060" y="2872899"/>
            <a:ext cx="3182691" cy="3320668"/>
          </a:xfrm>
        </p:spPr>
        <p:txBody>
          <a:bodyPr>
            <a:normAutofit/>
          </a:bodyPr>
          <a:lstStyle/>
          <a:p>
            <a:r>
              <a:rPr lang="en-US" sz="1900"/>
              <a:t>Transformation of the manuscript into a valuable digital resource, enhancing access and research.</a:t>
            </a:r>
          </a:p>
          <a:p>
            <a:r>
              <a:rPr lang="en-US" sz="1900" b="1"/>
              <a:t>Future Directions</a:t>
            </a:r>
            <a:r>
              <a:rPr lang="en-US" sz="1900"/>
              <a:t>: Expanding the methodology to other historical documents for a global digital library.</a:t>
            </a:r>
          </a:p>
          <a:p>
            <a:endParaRPr lang="en-US" sz="1900"/>
          </a:p>
        </p:txBody>
      </p:sp>
      <p:pic>
        <p:nvPicPr>
          <p:cNvPr id="6" name="Picture 5" descr="A person holding a tablet&#10;&#10;Description automatically generated">
            <a:extLst>
              <a:ext uri="{FF2B5EF4-FFF2-40B4-BE49-F238E27FC236}">
                <a16:creationId xmlns:a16="http://schemas.microsoft.com/office/drawing/2014/main" id="{4048B0BD-BBE4-89EA-35C3-F5F7CE2759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617" r="26544"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987A7A1B-FBFA-A2C9-7BC6-6E56CC3F6DA2}"/>
              </a:ext>
            </a:extLst>
          </p:cNvPr>
          <p:cNvSpPr txBox="1"/>
          <p:nvPr/>
        </p:nvSpPr>
        <p:spPr>
          <a:xfrm>
            <a:off x="6836957"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creelman.blogspot.com/2018/10/digital-or-print-course-literature-it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804112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69089" y="891540"/>
            <a:ext cx="3442120" cy="1578308"/>
          </a:xfrm>
        </p:spPr>
        <p:txBody>
          <a:bodyPr>
            <a:normAutofit/>
          </a:bodyPr>
          <a:lstStyle/>
          <a:p>
            <a:pPr marL="0" lvl="0" indent="0">
              <a:buNone/>
            </a:pPr>
            <a:r>
              <a:rPr lang="en-US" sz="3200"/>
              <a:t>Want to get started but can't wait until September?</a:t>
            </a:r>
          </a:p>
        </p:txBody>
      </p:sp>
      <p:pic>
        <p:nvPicPr>
          <p:cNvPr id="5" name="Picture 4">
            <a:extLst>
              <a:ext uri="{FF2B5EF4-FFF2-40B4-BE49-F238E27FC236}">
                <a16:creationId xmlns:a16="http://schemas.microsoft.com/office/drawing/2014/main" id="{9759AFE4-F235-32F6-6629-55CF64D237AA}"/>
              </a:ext>
            </a:extLst>
          </p:cNvPr>
          <p:cNvPicPr>
            <a:picLocks noChangeAspect="1"/>
          </p:cNvPicPr>
          <p:nvPr/>
        </p:nvPicPr>
        <p:blipFill rotWithShape="1">
          <a:blip r:embed="rId2"/>
          <a:srcRect l="26706" r="31262"/>
          <a:stretch/>
        </p:blipFill>
        <p:spPr>
          <a:xfrm>
            <a:off x="20" y="10"/>
            <a:ext cx="5124486"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idx="1"/>
          </p:nvPr>
        </p:nvSpPr>
        <p:spPr>
          <a:xfrm>
            <a:off x="5169089" y="2630161"/>
            <a:ext cx="3442118" cy="3332489"/>
          </a:xfrm>
        </p:spPr>
        <p:txBody>
          <a:bodyPr>
            <a:normAutofit/>
          </a:bodyPr>
          <a:lstStyle/>
          <a:p>
            <a:pPr marL="0" lvl="0" indent="0">
              <a:lnSpc>
                <a:spcPct val="90000"/>
              </a:lnSpc>
              <a:buNone/>
            </a:pPr>
            <a:r>
              <a:rPr lang="en-US" sz="1700"/>
              <a:t>There are many free or inexpensive online courses that can give you a headstart.</a:t>
            </a:r>
          </a:p>
          <a:p>
            <a:pPr marL="0" lvl="0" indent="0">
              <a:lnSpc>
                <a:spcPct val="90000"/>
              </a:lnSpc>
              <a:buNone/>
            </a:pPr>
            <a:r>
              <a:rPr lang="en-US" sz="1700">
                <a:hlinkClick r:id="rId3"/>
              </a:rPr>
              <a:t>Mini Data Science course by Google</a:t>
            </a:r>
          </a:p>
          <a:p>
            <a:pPr marL="0" lvl="0" indent="0">
              <a:lnSpc>
                <a:spcPct val="90000"/>
              </a:lnSpc>
              <a:spcBef>
                <a:spcPts val="3000"/>
              </a:spcBef>
              <a:buNone/>
            </a:pPr>
            <a:r>
              <a:rPr lang="en-US" sz="1700" b="1"/>
              <a:t>Books</a:t>
            </a:r>
          </a:p>
          <a:p>
            <a:pPr lvl="1">
              <a:lnSpc>
                <a:spcPct val="90000"/>
              </a:lnSpc>
            </a:pPr>
            <a:r>
              <a:rPr lang="en-US" sz="1700">
                <a:hlinkClick r:id="rId4"/>
              </a:rPr>
              <a:t>Hands-On Machine Learning with Scikit-Learn, Keras, and TensorFlow: Concepts, Tools, and Techniques to Build Intelligent Systems 3rd Edition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AFFF69BD-70A7-9898-5443-14ACD5333D31}"/>
              </a:ext>
            </a:extLst>
          </p:cNvPr>
          <p:cNvPicPr>
            <a:picLocks noChangeAspect="1"/>
          </p:cNvPicPr>
          <p:nvPr/>
        </p:nvPicPr>
        <p:blipFill rotWithShape="1">
          <a:blip r:embed="rId2"/>
          <a:srcRect l="56323" r="16331"/>
          <a:stretch/>
        </p:blipFill>
        <p:spPr>
          <a:xfrm>
            <a:off x="2778082" y="10"/>
            <a:ext cx="2500521" cy="6857990"/>
          </a:xfrm>
          <a:custGeom>
            <a:avLst/>
            <a:gdLst/>
            <a:ahLst/>
            <a:cxnLst/>
            <a:rect l="l" t="t" r="r" b="b"/>
            <a:pathLst>
              <a:path w="3334028" h="6858000">
                <a:moveTo>
                  <a:pt x="500842" y="0"/>
                </a:moveTo>
                <a:lnTo>
                  <a:pt x="2659182" y="0"/>
                </a:lnTo>
                <a:lnTo>
                  <a:pt x="2757468" y="220250"/>
                </a:lnTo>
                <a:cubicBezTo>
                  <a:pt x="3081351" y="995532"/>
                  <a:pt x="3278606" y="1835013"/>
                  <a:pt x="3323957" y="2713863"/>
                </a:cubicBezTo>
                <a:lnTo>
                  <a:pt x="3334028" y="3105106"/>
                </a:lnTo>
                <a:lnTo>
                  <a:pt x="3334028" y="3105196"/>
                </a:lnTo>
                <a:lnTo>
                  <a:pt x="3323957" y="3496440"/>
                </a:lnTo>
                <a:cubicBezTo>
                  <a:pt x="3261260" y="4711439"/>
                  <a:pt x="2908232" y="5851195"/>
                  <a:pt x="2331664" y="6850096"/>
                </a:cubicBezTo>
                <a:lnTo>
                  <a:pt x="2326857" y="6858000"/>
                </a:lnTo>
                <a:lnTo>
                  <a:pt x="0" y="6858000"/>
                </a:lnTo>
                <a:lnTo>
                  <a:pt x="106270" y="6738188"/>
                </a:lnTo>
                <a:cubicBezTo>
                  <a:pt x="940576" y="5750906"/>
                  <a:pt x="1441755" y="4485187"/>
                  <a:pt x="1441755" y="3105151"/>
                </a:cubicBezTo>
                <a:cubicBezTo>
                  <a:pt x="1441755" y="2020836"/>
                  <a:pt x="1132354" y="1007095"/>
                  <a:pt x="595066" y="143535"/>
                </a:cubicBezTo>
                <a:close/>
              </a:path>
            </a:pathLst>
          </a:custGeom>
        </p:spPr>
      </p:pic>
      <p:sp>
        <p:nvSpPr>
          <p:cNvPr id="2" name="Title 1"/>
          <p:cNvSpPr>
            <a:spLocks noGrp="1"/>
          </p:cNvSpPr>
          <p:nvPr>
            <p:ph type="title"/>
          </p:nvPr>
        </p:nvSpPr>
        <p:spPr>
          <a:xfrm>
            <a:off x="360759" y="647699"/>
            <a:ext cx="2900362" cy="5065714"/>
          </a:xfrm>
        </p:spPr>
        <p:txBody>
          <a:bodyPr anchor="ctr">
            <a:normAutofit/>
          </a:bodyPr>
          <a:lstStyle/>
          <a:p>
            <a:pPr marL="0" lvl="0" indent="0">
              <a:buNone/>
            </a:pPr>
            <a:r>
              <a:rPr lang="en-US" sz="3100"/>
              <a:t>Questions?</a:t>
            </a:r>
          </a:p>
        </p:txBody>
      </p:sp>
      <p:sp>
        <p:nvSpPr>
          <p:cNvPr id="3" name="Content Placeholder 2"/>
          <p:cNvSpPr>
            <a:spLocks noGrp="1"/>
          </p:cNvSpPr>
          <p:nvPr>
            <p:ph idx="1"/>
          </p:nvPr>
        </p:nvSpPr>
        <p:spPr>
          <a:xfrm>
            <a:off x="5442560" y="485776"/>
            <a:ext cx="3339490" cy="5394324"/>
          </a:xfrm>
        </p:spPr>
        <p:txBody>
          <a:bodyPr anchor="ctr">
            <a:normAutofit/>
          </a:bodyPr>
          <a:lstStyle/>
          <a:p>
            <a:pPr marL="0" lvl="0" indent="0">
              <a:buNone/>
            </a:pPr>
            <a:r>
              <a:rPr lang="en-US" sz="1600" dirty="0"/>
              <a:t>Code Repository for this seminar: </a:t>
            </a:r>
            <a:r>
              <a:rPr lang="en-US" sz="1600" dirty="0">
                <a:hlinkClick r:id="rId3"/>
              </a:rPr>
              <a:t>https://github.com/ValRCS/rbs_greenhouse</a:t>
            </a:r>
          </a:p>
          <a:p>
            <a:pPr marL="0" lvl="0" indent="0">
              <a:spcBef>
                <a:spcPts val="3000"/>
              </a:spcBef>
              <a:buNone/>
            </a:pPr>
            <a:r>
              <a:rPr lang="en-US" sz="16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lue blocks and networks technology background">
            <a:extLst>
              <a:ext uri="{FF2B5EF4-FFF2-40B4-BE49-F238E27FC236}">
                <a16:creationId xmlns:a16="http://schemas.microsoft.com/office/drawing/2014/main" id="{31EE4658-E1F9-C76E-5797-7D22E721E82D}"/>
              </a:ext>
            </a:extLst>
          </p:cNvPr>
          <p:cNvPicPr>
            <a:picLocks noChangeAspect="1"/>
          </p:cNvPicPr>
          <p:nvPr/>
        </p:nvPicPr>
        <p:blipFill rotWithShape="1">
          <a:blip r:embed="rId2"/>
          <a:srcRect r="25000" b="-446"/>
          <a:stretch/>
        </p:blipFill>
        <p:spPr>
          <a:xfrm>
            <a:off x="20" y="1"/>
            <a:ext cx="914398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78356" y="1071350"/>
            <a:ext cx="3581372" cy="1339382"/>
          </a:xfrm>
        </p:spPr>
        <p:txBody>
          <a:bodyPr>
            <a:normAutofit/>
          </a:bodyPr>
          <a:lstStyle/>
          <a:p>
            <a:pPr marL="0" lvl="0" indent="0">
              <a:buNone/>
            </a:pPr>
            <a:r>
              <a:rPr lang="en-US" sz="3100"/>
              <a:t>Data Science definition</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91989" y="2547257"/>
            <a:ext cx="3343834" cy="3109740"/>
          </a:xfrm>
        </p:spPr>
        <p:txBody>
          <a:bodyPr anchor="ctr">
            <a:normAutofit/>
          </a:bodyPr>
          <a:lstStyle/>
          <a:p>
            <a:pPr marL="0" lvl="0" indent="0">
              <a:buNone/>
            </a:pPr>
            <a:r>
              <a:rPr lang="en-US" sz="1700"/>
              <a:t>Data science - interdisciplinary field that involves using scientific methods, processes, systems, and infrastructures to extract knowledge and insights from structured and unstructured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4BD3782-2C65-6E4D-C2BC-EEEC29473DC9}"/>
              </a:ext>
            </a:extLst>
          </p:cNvPr>
          <p:cNvPicPr>
            <a:picLocks noChangeAspect="1"/>
          </p:cNvPicPr>
          <p:nvPr/>
        </p:nvPicPr>
        <p:blipFill rotWithShape="1">
          <a:blip r:embed="rId2"/>
          <a:srcRect t="5491" b="19523"/>
          <a:stretch/>
        </p:blipFill>
        <p:spPr>
          <a:xfrm>
            <a:off x="20" y="1282"/>
            <a:ext cx="9143980" cy="6585413"/>
          </a:xfrm>
          <a:prstGeom prst="rect">
            <a:avLst/>
          </a:prstGeom>
        </p:spPr>
      </p:pic>
      <p:sp>
        <p:nvSpPr>
          <p:cNvPr id="4" name="TextBox 3">
            <a:extLst>
              <a:ext uri="{FF2B5EF4-FFF2-40B4-BE49-F238E27FC236}">
                <a16:creationId xmlns:a16="http://schemas.microsoft.com/office/drawing/2014/main" id="{7E877352-1D7C-1988-D824-9E9C1ECC46B8}"/>
              </a:ext>
            </a:extLst>
          </p:cNvPr>
          <p:cNvSpPr txBox="1"/>
          <p:nvPr/>
        </p:nvSpPr>
        <p:spPr>
          <a:xfrm>
            <a:off x="271305" y="6606931"/>
            <a:ext cx="4923693" cy="230832"/>
          </a:xfrm>
          <a:prstGeom prst="rect">
            <a:avLst/>
          </a:prstGeom>
          <a:noFill/>
        </p:spPr>
        <p:txBody>
          <a:bodyPr wrap="square" rtlCol="0">
            <a:spAutoFit/>
          </a:bodyPr>
          <a:lstStyle/>
          <a:p>
            <a:r>
              <a:rPr lang="en-US" sz="900" dirty="0" err="1"/>
              <a:t>Src</a:t>
            </a:r>
            <a:r>
              <a:rPr lang="en-US" sz="900" dirty="0"/>
              <a:t>: University of Bergen</a:t>
            </a:r>
          </a:p>
        </p:txBody>
      </p:sp>
    </p:spTree>
    <p:extLst>
      <p:ext uri="{BB962C8B-B14F-4D97-AF65-F5344CB8AC3E}">
        <p14:creationId xmlns:p14="http://schemas.microsoft.com/office/powerpoint/2010/main" val="233575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8460" y="1783959"/>
            <a:ext cx="3065480" cy="2889114"/>
          </a:xfrm>
        </p:spPr>
        <p:txBody>
          <a:bodyPr vert="horz" lIns="91440" tIns="45720" rIns="91440" bIns="45720" rtlCol="0" anchor="b">
            <a:normAutofit/>
          </a:bodyPr>
          <a:lstStyle/>
          <a:p>
            <a:pPr marL="0" lvl="0" indent="0" algn="l" defTabSz="914400">
              <a:lnSpc>
                <a:spcPct val="90000"/>
              </a:lnSpc>
            </a:pPr>
            <a:r>
              <a:rPr lang="en-US" sz="4300"/>
              <a:t>Applications of Data Science</a:t>
            </a:r>
          </a:p>
        </p:txBody>
      </p:sp>
      <p:sp>
        <p:nvSpPr>
          <p:cNvPr id="3" name="Content Placeholder 2"/>
          <p:cNvSpPr>
            <a:spLocks noGrp="1"/>
          </p:cNvSpPr>
          <p:nvPr>
            <p:ph idx="1"/>
          </p:nvPr>
        </p:nvSpPr>
        <p:spPr>
          <a:xfrm>
            <a:off x="5598459" y="4750893"/>
            <a:ext cx="3065478" cy="1147863"/>
          </a:xfrm>
        </p:spPr>
        <p:txBody>
          <a:bodyPr vert="horz" lIns="91440" tIns="45720" rIns="91440" bIns="45720" rtlCol="0" anchor="t">
            <a:normAutofit/>
          </a:bodyPr>
          <a:lstStyle/>
          <a:p>
            <a:pPr marL="0" lvl="1" indent="0" defTabSz="914400">
              <a:lnSpc>
                <a:spcPct val="90000"/>
              </a:lnSpc>
              <a:spcBef>
                <a:spcPts val="1000"/>
              </a:spcBef>
              <a:buNone/>
            </a:pPr>
            <a:r>
              <a:rPr lang="en-US" sz="1700"/>
              <a:t>Forecasting the likelihood of severe storms using data from weather sensors.</a:t>
            </a:r>
          </a:p>
        </p:txBody>
      </p:sp>
      <p:pic>
        <p:nvPicPr>
          <p:cNvPr id="5" name="Picture 4" descr="A picture containing sky, clouds, cloudy&#10;&#10;Description automatically generated">
            <a:extLst>
              <a:ext uri="{FF2B5EF4-FFF2-40B4-BE49-F238E27FC236}">
                <a16:creationId xmlns:a16="http://schemas.microsoft.com/office/drawing/2014/main" id="{EBD2F190-4E6C-77DE-216E-C9BF885CB845}"/>
              </a:ext>
            </a:extLst>
          </p:cNvPr>
          <p:cNvPicPr>
            <a:picLocks noChangeAspect="1"/>
          </p:cNvPicPr>
          <p:nvPr/>
        </p:nvPicPr>
        <p:blipFill rotWithShape="1">
          <a:blip r:embed="rId2"/>
          <a:srcRect l="21135" r="2000"/>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8866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75" y="609597"/>
            <a:ext cx="7044316" cy="1330841"/>
          </a:xfrm>
        </p:spPr>
        <p:txBody>
          <a:bodyPr>
            <a:normAutofit/>
          </a:bodyPr>
          <a:lstStyle/>
          <a:p>
            <a:pPr marL="0" lvl="0" indent="0">
              <a:buNone/>
            </a:pPr>
            <a:r>
              <a:rPr lang="en-US"/>
              <a:t>Applications of Data Science</a:t>
            </a:r>
          </a:p>
        </p:txBody>
      </p:sp>
      <p:sp>
        <p:nvSpPr>
          <p:cNvPr id="3" name="Content Placeholder 2"/>
          <p:cNvSpPr>
            <a:spLocks noGrp="1"/>
          </p:cNvSpPr>
          <p:nvPr>
            <p:ph idx="1"/>
          </p:nvPr>
        </p:nvSpPr>
        <p:spPr>
          <a:xfrm>
            <a:off x="852775" y="2198362"/>
            <a:ext cx="3719225" cy="3917773"/>
          </a:xfrm>
        </p:spPr>
        <p:txBody>
          <a:bodyPr>
            <a:normAutofit/>
          </a:bodyPr>
          <a:lstStyle/>
          <a:p>
            <a:pPr lvl="1"/>
            <a:r>
              <a:rPr lang="en-US" sz="1700"/>
              <a:t>Using data from GPS and social media to recommend the best places to eat or hang out with friends in a city.</a:t>
            </a:r>
          </a:p>
        </p:txBody>
      </p:sp>
      <p:pic>
        <p:nvPicPr>
          <p:cNvPr id="5" name="Picture 4" descr="A group of men sitting at a table&#10;&#10;Description automatically generated with low confidence">
            <a:extLst>
              <a:ext uri="{FF2B5EF4-FFF2-40B4-BE49-F238E27FC236}">
                <a16:creationId xmlns:a16="http://schemas.microsoft.com/office/drawing/2014/main" id="{27361103-E8E2-2782-B17E-7465B28A795A}"/>
              </a:ext>
            </a:extLst>
          </p:cNvPr>
          <p:cNvPicPr>
            <a:picLocks noChangeAspect="1"/>
          </p:cNvPicPr>
          <p:nvPr/>
        </p:nvPicPr>
        <p:blipFill>
          <a:blip r:embed="rId2"/>
          <a:stretch>
            <a:fillRect/>
          </a:stretch>
        </p:blipFill>
        <p:spPr>
          <a:xfrm>
            <a:off x="5039525" y="2267182"/>
            <a:ext cx="3591379" cy="3591379"/>
          </a:xfrm>
          <a:prstGeom prst="rect">
            <a:avLst/>
          </a:prstGeom>
        </p:spPr>
      </p:pic>
    </p:spTree>
    <p:extLst>
      <p:ext uri="{BB962C8B-B14F-4D97-AF65-F5344CB8AC3E}">
        <p14:creationId xmlns:p14="http://schemas.microsoft.com/office/powerpoint/2010/main" val="363866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349" y="609600"/>
            <a:ext cx="3105011" cy="1330839"/>
          </a:xfrm>
        </p:spPr>
        <p:txBody>
          <a:bodyPr>
            <a:normAutofit/>
          </a:bodyPr>
          <a:lstStyle/>
          <a:p>
            <a:pPr marL="0" lvl="0" indent="0">
              <a:lnSpc>
                <a:spcPct val="90000"/>
              </a:lnSpc>
              <a:buNone/>
            </a:pPr>
            <a:r>
              <a:rPr lang="en-US" sz="3700"/>
              <a:t>Applications of Data Science</a:t>
            </a:r>
          </a:p>
        </p:txBody>
      </p:sp>
      <p:pic>
        <p:nvPicPr>
          <p:cNvPr id="5" name="Picture 4" descr="A picture containing floor, tree&#10;&#10;Description automatically generated">
            <a:extLst>
              <a:ext uri="{FF2B5EF4-FFF2-40B4-BE49-F238E27FC236}">
                <a16:creationId xmlns:a16="http://schemas.microsoft.com/office/drawing/2014/main" id="{2B21F439-1A3D-3ACC-0930-CE94C1244A5B}"/>
              </a:ext>
            </a:extLst>
          </p:cNvPr>
          <p:cNvPicPr>
            <a:picLocks noChangeAspect="1"/>
          </p:cNvPicPr>
          <p:nvPr/>
        </p:nvPicPr>
        <p:blipFill rotWithShape="1">
          <a:blip r:embed="rId2"/>
          <a:srcRect l="7243" r="17279"/>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p:cNvSpPr>
            <a:spLocks noGrp="1"/>
          </p:cNvSpPr>
          <p:nvPr>
            <p:ph idx="1"/>
          </p:nvPr>
        </p:nvSpPr>
        <p:spPr>
          <a:xfrm>
            <a:off x="5490348" y="2194102"/>
            <a:ext cx="3105010" cy="3908586"/>
          </a:xfrm>
        </p:spPr>
        <p:txBody>
          <a:bodyPr>
            <a:normAutofit/>
          </a:bodyPr>
          <a:lstStyle/>
          <a:p>
            <a:pPr lvl="1"/>
            <a:r>
              <a:rPr lang="en-US" sz="1700"/>
              <a:t>Using data from fitness trackers and wearables to monitor personal health and make personalized workout and nutrition recommendations.</a:t>
            </a:r>
          </a:p>
        </p:txBody>
      </p:sp>
    </p:spTree>
    <p:extLst>
      <p:ext uri="{BB962C8B-B14F-4D97-AF65-F5344CB8AC3E}">
        <p14:creationId xmlns:p14="http://schemas.microsoft.com/office/powerpoint/2010/main" val="1584568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TotalTime>
  <Words>2412</Words>
  <Application>Microsoft Office PowerPoint</Application>
  <PresentationFormat>On-screen Show (4:3)</PresentationFormat>
  <Paragraphs>180</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Meiryo</vt:lpstr>
      <vt:lpstr>Arial</vt:lpstr>
      <vt:lpstr>Calibri</vt:lpstr>
      <vt:lpstr>Office Theme</vt:lpstr>
      <vt:lpstr>Data Science Basics</vt:lpstr>
      <vt:lpstr>About Me</vt:lpstr>
      <vt:lpstr>Data Lake – is everything alright?</vt:lpstr>
      <vt:lpstr>Data Science intro</vt:lpstr>
      <vt:lpstr>Data Science definition</vt:lpstr>
      <vt:lpstr>PowerPoint Presentation</vt:lpstr>
      <vt:lpstr>Applications of Data Science</vt:lpstr>
      <vt:lpstr>Applications of Data Science</vt:lpstr>
      <vt:lpstr>Applications of Data Science</vt:lpstr>
      <vt:lpstr>Applications of Data Science</vt:lpstr>
      <vt:lpstr>Applications of Data Science</vt:lpstr>
      <vt:lpstr>Applications of Data Science</vt:lpstr>
      <vt:lpstr>Applications of Data Science</vt:lpstr>
      <vt:lpstr>Data Science in high school</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Sub-disciplines of Data Science</vt:lpstr>
      <vt:lpstr>The process - the "pipeline"</vt:lpstr>
      <vt:lpstr>Difference between Data Scientist and Data Engineer</vt:lpstr>
      <vt:lpstr>Data Scientist</vt:lpstr>
      <vt:lpstr>Data Engineer</vt:lpstr>
      <vt:lpstr>POP QUIZ</vt:lpstr>
      <vt:lpstr>POP QUIZ</vt:lpstr>
      <vt:lpstr>POP QUIZ</vt:lpstr>
      <vt:lpstr>POP QUIZ</vt:lpstr>
      <vt:lpstr>POP QUIZ</vt:lpstr>
      <vt:lpstr>ANSWERS</vt:lpstr>
      <vt:lpstr>Tools of the trade</vt:lpstr>
      <vt:lpstr>Python</vt:lpstr>
      <vt:lpstr>R:</vt:lpstr>
      <vt:lpstr>SQL:</vt:lpstr>
      <vt:lpstr>Java and Scala:</vt:lpstr>
      <vt:lpstr>Julia:</vt:lpstr>
      <vt:lpstr>Text Editors</vt:lpstr>
      <vt:lpstr>Other Software</vt:lpstr>
      <vt:lpstr>Git and Github</vt:lpstr>
      <vt:lpstr>Tools of the Future and Present </vt:lpstr>
      <vt:lpstr>Case Study: Digitalization and Analysis of an Ancient Manuscript</vt:lpstr>
      <vt:lpstr>Case Study: Process</vt:lpstr>
      <vt:lpstr>Case Study: Outcome</vt:lpstr>
      <vt:lpstr>Want to get started but can't wait until September?</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Basics</dc:title>
  <dc:creator>Valdis</dc:creator>
  <cp:keywords/>
  <cp:lastModifiedBy>Valdis Saulespurēns</cp:lastModifiedBy>
  <cp:revision>7</cp:revision>
  <dcterms:created xsi:type="dcterms:W3CDTF">2023-01-17T22:38:27Z</dcterms:created>
  <dcterms:modified xsi:type="dcterms:W3CDTF">2024-01-31T07:33:19Z</dcterms:modified>
</cp:coreProperties>
</file>